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handoutMasterIdLst>
    <p:handoutMasterId r:id="rId27"/>
  </p:handoutMasterIdLst>
  <p:sldIdLst>
    <p:sldId id="256" r:id="rId2"/>
    <p:sldId id="257" r:id="rId3"/>
    <p:sldId id="283" r:id="rId4"/>
    <p:sldId id="282" r:id="rId5"/>
    <p:sldId id="284" r:id="rId6"/>
    <p:sldId id="285" r:id="rId7"/>
    <p:sldId id="286" r:id="rId8"/>
    <p:sldId id="287" r:id="rId9"/>
    <p:sldId id="290" r:id="rId10"/>
    <p:sldId id="291" r:id="rId11"/>
    <p:sldId id="327" r:id="rId12"/>
    <p:sldId id="292" r:id="rId13"/>
    <p:sldId id="297" r:id="rId14"/>
    <p:sldId id="299" r:id="rId15"/>
    <p:sldId id="317" r:id="rId16"/>
    <p:sldId id="302" r:id="rId17"/>
    <p:sldId id="304" r:id="rId18"/>
    <p:sldId id="319" r:id="rId19"/>
    <p:sldId id="321" r:id="rId20"/>
    <p:sldId id="320" r:id="rId21"/>
    <p:sldId id="303" r:id="rId22"/>
    <p:sldId id="326" r:id="rId23"/>
    <p:sldId id="310" r:id="rId24"/>
    <p:sldId id="26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vonne-Anne Pignolet" initials="YAP" lastIdx="2" clrIdx="0">
    <p:extLst>
      <p:ext uri="{19B8F6BF-5375-455C-9EA6-DF929625EA0E}">
        <p15:presenceInfo xmlns:p15="http://schemas.microsoft.com/office/powerpoint/2012/main" userId="Yvonne-Anne Pignol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4B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72855" autoAdjust="0"/>
  </p:normalViewPr>
  <p:slideViewPr>
    <p:cSldViewPr snapToGrid="0">
      <p:cViewPr varScale="1">
        <p:scale>
          <a:sx n="92" d="100"/>
          <a:sy n="92" d="100"/>
        </p:scale>
        <p:origin x="1254" y="90"/>
      </p:cViewPr>
      <p:guideLst/>
    </p:cSldViewPr>
  </p:slideViewPr>
  <p:notesTextViewPr>
    <p:cViewPr>
      <p:scale>
        <a:sx n="3" d="2"/>
        <a:sy n="3" d="2"/>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F7D1C8-B3D6-4CC1-8D83-44B6DB780416}"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US"/>
        </a:p>
      </dgm:t>
    </dgm:pt>
    <dgm:pt modelId="{44DC7FE4-E7EE-4EE1-B971-36270CB27D52}">
      <dgm:prSet phldrT="[Text]"/>
      <dgm:spPr/>
      <dgm:t>
        <a:bodyPr/>
        <a:lstStyle/>
        <a:p>
          <a:r>
            <a:rPr lang="en-US" dirty="0"/>
            <a:t>1</a:t>
          </a:r>
        </a:p>
      </dgm:t>
    </dgm:pt>
    <dgm:pt modelId="{231134E5-B7B5-40A2-8A56-5C2FA051051D}" type="parTrans" cxnId="{FE33AF50-3765-4A7D-AE6E-99BA92377F3A}">
      <dgm:prSet/>
      <dgm:spPr/>
      <dgm:t>
        <a:bodyPr/>
        <a:lstStyle/>
        <a:p>
          <a:endParaRPr lang="en-US"/>
        </a:p>
      </dgm:t>
    </dgm:pt>
    <dgm:pt modelId="{2A9F80DC-B161-4EC5-A9EC-AED1F88CFCC2}" type="sibTrans" cxnId="{FE33AF50-3765-4A7D-AE6E-99BA92377F3A}">
      <dgm:prSet/>
      <dgm:spPr/>
      <dgm:t>
        <a:bodyPr/>
        <a:lstStyle/>
        <a:p>
          <a:endParaRPr lang="en-US"/>
        </a:p>
      </dgm:t>
    </dgm:pt>
    <dgm:pt modelId="{843BADFB-29CA-49DB-8BBC-0B51670466EC}">
      <dgm:prSet phldrT="[Text]" custT="1"/>
      <dgm:spPr/>
      <dgm:t>
        <a:bodyPr/>
        <a:lstStyle/>
        <a:p>
          <a:pPr>
            <a:buNone/>
          </a:pPr>
          <a:r>
            <a:rPr lang="en-US" sz="1800" dirty="0"/>
            <a:t>Define problem as an abstraction</a:t>
          </a:r>
        </a:p>
      </dgm:t>
    </dgm:pt>
    <dgm:pt modelId="{1B25C46A-151D-421E-A019-D6F4FD6FDA5E}" type="parTrans" cxnId="{E2840875-6023-4294-A1DB-F74E05676563}">
      <dgm:prSet/>
      <dgm:spPr/>
      <dgm:t>
        <a:bodyPr/>
        <a:lstStyle/>
        <a:p>
          <a:endParaRPr lang="en-US"/>
        </a:p>
      </dgm:t>
    </dgm:pt>
    <dgm:pt modelId="{D125553A-2609-4B33-816D-E11A099E3602}" type="sibTrans" cxnId="{E2840875-6023-4294-A1DB-F74E05676563}">
      <dgm:prSet/>
      <dgm:spPr/>
      <dgm:t>
        <a:bodyPr/>
        <a:lstStyle/>
        <a:p>
          <a:endParaRPr lang="en-US"/>
        </a:p>
      </dgm:t>
    </dgm:pt>
    <dgm:pt modelId="{D2F99867-DCED-4D39-BBC7-B3BCFE4E303E}">
      <dgm:prSet phldrT="[Text]"/>
      <dgm:spPr/>
      <dgm:t>
        <a:bodyPr/>
        <a:lstStyle/>
        <a:p>
          <a:r>
            <a:rPr lang="en-US" dirty="0"/>
            <a:t>2</a:t>
          </a:r>
        </a:p>
      </dgm:t>
    </dgm:pt>
    <dgm:pt modelId="{6759A649-BF37-4335-9049-73A7CDC51B9F}" type="parTrans" cxnId="{25D4D40C-AC0C-458D-BC8D-A4AACB7A61E4}">
      <dgm:prSet/>
      <dgm:spPr/>
      <dgm:t>
        <a:bodyPr/>
        <a:lstStyle/>
        <a:p>
          <a:endParaRPr lang="en-US"/>
        </a:p>
      </dgm:t>
    </dgm:pt>
    <dgm:pt modelId="{A1A41B6D-8B4C-4312-AAA7-C45228E9B45E}" type="sibTrans" cxnId="{25D4D40C-AC0C-458D-BC8D-A4AACB7A61E4}">
      <dgm:prSet/>
      <dgm:spPr/>
      <dgm:t>
        <a:bodyPr/>
        <a:lstStyle/>
        <a:p>
          <a:endParaRPr lang="en-US"/>
        </a:p>
      </dgm:t>
    </dgm:pt>
    <dgm:pt modelId="{C59E304B-48DD-4C32-9CCE-B4F943A42B47}">
      <dgm:prSet phldrT="[Text]" custT="1"/>
      <dgm:spPr/>
      <dgm:t>
        <a:bodyPr/>
        <a:lstStyle/>
        <a:p>
          <a:pPr>
            <a:buNone/>
          </a:pPr>
          <a:endParaRPr lang="en-US" sz="1800" dirty="0"/>
        </a:p>
      </dgm:t>
    </dgm:pt>
    <dgm:pt modelId="{51B4D72C-8CE9-4F0E-B57A-7C86E9F33B85}" type="parTrans" cxnId="{AC2C1CBF-1A0C-48C7-8A27-FF9A802CF0D0}">
      <dgm:prSet/>
      <dgm:spPr/>
      <dgm:t>
        <a:bodyPr/>
        <a:lstStyle/>
        <a:p>
          <a:endParaRPr lang="en-US"/>
        </a:p>
      </dgm:t>
    </dgm:pt>
    <dgm:pt modelId="{1256EC10-7837-477A-AC8D-B81E669E531D}" type="sibTrans" cxnId="{AC2C1CBF-1A0C-48C7-8A27-FF9A802CF0D0}">
      <dgm:prSet/>
      <dgm:spPr/>
      <dgm:t>
        <a:bodyPr/>
        <a:lstStyle/>
        <a:p>
          <a:endParaRPr lang="en-US"/>
        </a:p>
      </dgm:t>
    </dgm:pt>
    <dgm:pt modelId="{CF9791CB-E138-4FC5-ACB1-98EE887D872F}">
      <dgm:prSet phldrT="[Text]"/>
      <dgm:spPr/>
      <dgm:t>
        <a:bodyPr/>
        <a:lstStyle/>
        <a:p>
          <a:r>
            <a:rPr lang="en-US" dirty="0"/>
            <a:t>3</a:t>
          </a:r>
        </a:p>
      </dgm:t>
    </dgm:pt>
    <dgm:pt modelId="{06DAA3CF-4228-4F1F-8553-1106CCFAD354}" type="parTrans" cxnId="{835DF873-5BF6-4FA0-8CD4-6FD98BC2AB33}">
      <dgm:prSet/>
      <dgm:spPr/>
      <dgm:t>
        <a:bodyPr/>
        <a:lstStyle/>
        <a:p>
          <a:endParaRPr lang="en-US"/>
        </a:p>
      </dgm:t>
    </dgm:pt>
    <dgm:pt modelId="{07A18579-EA64-4328-8AF4-B26F5A5D9BD6}" type="sibTrans" cxnId="{835DF873-5BF6-4FA0-8CD4-6FD98BC2AB33}">
      <dgm:prSet/>
      <dgm:spPr/>
      <dgm:t>
        <a:bodyPr/>
        <a:lstStyle/>
        <a:p>
          <a:endParaRPr lang="en-US"/>
        </a:p>
      </dgm:t>
    </dgm:pt>
    <dgm:pt modelId="{3935CD39-3F50-4C39-9A87-D1F9260963B8}">
      <dgm:prSet phldrT="[Text]" custT="1"/>
      <dgm:spPr/>
      <dgm:t>
        <a:bodyPr/>
        <a:lstStyle/>
        <a:p>
          <a:pPr>
            <a:buNone/>
          </a:pPr>
          <a:endParaRPr lang="en-US" sz="1800" dirty="0"/>
        </a:p>
      </dgm:t>
    </dgm:pt>
    <dgm:pt modelId="{DCD2CDF4-61E4-4F58-A3B4-5DBEBF21B367}" type="parTrans" cxnId="{4926B712-5FBB-4E8F-A9AF-F976E43E2FD6}">
      <dgm:prSet/>
      <dgm:spPr/>
      <dgm:t>
        <a:bodyPr/>
        <a:lstStyle/>
        <a:p>
          <a:endParaRPr lang="en-US"/>
        </a:p>
      </dgm:t>
    </dgm:pt>
    <dgm:pt modelId="{9C6C178F-7667-42FB-93F7-F7F7B7F2F373}" type="sibTrans" cxnId="{4926B712-5FBB-4E8F-A9AF-F976E43E2FD6}">
      <dgm:prSet/>
      <dgm:spPr/>
      <dgm:t>
        <a:bodyPr/>
        <a:lstStyle/>
        <a:p>
          <a:endParaRPr lang="en-US"/>
        </a:p>
      </dgm:t>
    </dgm:pt>
    <dgm:pt modelId="{A3CD52F0-AC5E-4901-ADCE-97FECF9CD152}" type="pres">
      <dgm:prSet presAssocID="{8EF7D1C8-B3D6-4CC1-8D83-44B6DB780416}" presName="linearFlow" presStyleCnt="0">
        <dgm:presLayoutVars>
          <dgm:dir/>
          <dgm:animLvl val="lvl"/>
          <dgm:resizeHandles val="exact"/>
        </dgm:presLayoutVars>
      </dgm:prSet>
      <dgm:spPr/>
    </dgm:pt>
    <dgm:pt modelId="{876D4F0B-973D-4E7A-9B03-D4EC3D62290C}" type="pres">
      <dgm:prSet presAssocID="{44DC7FE4-E7EE-4EE1-B971-36270CB27D52}" presName="composite" presStyleCnt="0"/>
      <dgm:spPr/>
    </dgm:pt>
    <dgm:pt modelId="{60C0ACC8-048F-40B5-B486-DB74DA595210}" type="pres">
      <dgm:prSet presAssocID="{44DC7FE4-E7EE-4EE1-B971-36270CB27D52}" presName="parentText" presStyleLbl="alignNode1" presStyleIdx="0" presStyleCnt="3">
        <dgm:presLayoutVars>
          <dgm:chMax val="1"/>
          <dgm:bulletEnabled val="1"/>
        </dgm:presLayoutVars>
      </dgm:prSet>
      <dgm:spPr/>
    </dgm:pt>
    <dgm:pt modelId="{FE84194B-1653-4E3B-851B-BE765922432A}" type="pres">
      <dgm:prSet presAssocID="{44DC7FE4-E7EE-4EE1-B971-36270CB27D52}" presName="descendantText" presStyleLbl="alignAcc1" presStyleIdx="0" presStyleCnt="3">
        <dgm:presLayoutVars>
          <dgm:bulletEnabled val="1"/>
        </dgm:presLayoutVars>
      </dgm:prSet>
      <dgm:spPr/>
    </dgm:pt>
    <dgm:pt modelId="{8E80D7D0-E7CF-48B1-B857-80CC3A38AE20}" type="pres">
      <dgm:prSet presAssocID="{2A9F80DC-B161-4EC5-A9EC-AED1F88CFCC2}" presName="sp" presStyleCnt="0"/>
      <dgm:spPr/>
    </dgm:pt>
    <dgm:pt modelId="{1B011324-85F8-4726-B272-7DE6E0B3E2F6}" type="pres">
      <dgm:prSet presAssocID="{D2F99867-DCED-4D39-BBC7-B3BCFE4E303E}" presName="composite" presStyleCnt="0"/>
      <dgm:spPr/>
    </dgm:pt>
    <dgm:pt modelId="{BFF3AEA5-E2C1-4A42-BE31-9F19643661DA}" type="pres">
      <dgm:prSet presAssocID="{D2F99867-DCED-4D39-BBC7-B3BCFE4E303E}" presName="parentText" presStyleLbl="alignNode1" presStyleIdx="1" presStyleCnt="3">
        <dgm:presLayoutVars>
          <dgm:chMax val="1"/>
          <dgm:bulletEnabled val="1"/>
        </dgm:presLayoutVars>
      </dgm:prSet>
      <dgm:spPr/>
    </dgm:pt>
    <dgm:pt modelId="{C4F253E7-5079-41D9-A6D5-344BB6640B38}" type="pres">
      <dgm:prSet presAssocID="{D2F99867-DCED-4D39-BBC7-B3BCFE4E303E}" presName="descendantText" presStyleLbl="alignAcc1" presStyleIdx="1" presStyleCnt="3">
        <dgm:presLayoutVars>
          <dgm:bulletEnabled val="1"/>
        </dgm:presLayoutVars>
      </dgm:prSet>
      <dgm:spPr/>
    </dgm:pt>
    <dgm:pt modelId="{B8BF9E7E-D3C9-44E9-9569-B184FFA52EEA}" type="pres">
      <dgm:prSet presAssocID="{A1A41B6D-8B4C-4312-AAA7-C45228E9B45E}" presName="sp" presStyleCnt="0"/>
      <dgm:spPr/>
    </dgm:pt>
    <dgm:pt modelId="{BA41EF7A-7BE1-4324-BD0D-C6684BAB3085}" type="pres">
      <dgm:prSet presAssocID="{CF9791CB-E138-4FC5-ACB1-98EE887D872F}" presName="composite" presStyleCnt="0"/>
      <dgm:spPr/>
    </dgm:pt>
    <dgm:pt modelId="{C6FAA016-99F8-44AA-80F4-4A2E9DE298F7}" type="pres">
      <dgm:prSet presAssocID="{CF9791CB-E138-4FC5-ACB1-98EE887D872F}" presName="parentText" presStyleLbl="alignNode1" presStyleIdx="2" presStyleCnt="3">
        <dgm:presLayoutVars>
          <dgm:chMax val="1"/>
          <dgm:bulletEnabled val="1"/>
        </dgm:presLayoutVars>
      </dgm:prSet>
      <dgm:spPr/>
    </dgm:pt>
    <dgm:pt modelId="{4F62F83F-5FF1-42FC-B236-52B3113130F1}" type="pres">
      <dgm:prSet presAssocID="{CF9791CB-E138-4FC5-ACB1-98EE887D872F}" presName="descendantText" presStyleLbl="alignAcc1" presStyleIdx="2" presStyleCnt="3">
        <dgm:presLayoutVars>
          <dgm:bulletEnabled val="1"/>
        </dgm:presLayoutVars>
      </dgm:prSet>
      <dgm:spPr/>
    </dgm:pt>
  </dgm:ptLst>
  <dgm:cxnLst>
    <dgm:cxn modelId="{48A9A605-859E-4923-9000-E7CABB06A0EB}" type="presOf" srcId="{843BADFB-29CA-49DB-8BBC-0B51670466EC}" destId="{FE84194B-1653-4E3B-851B-BE765922432A}" srcOrd="0" destOrd="0" presId="urn:microsoft.com/office/officeart/2005/8/layout/chevron2"/>
    <dgm:cxn modelId="{A6BE0109-1F9F-41F6-AB17-0AF4BD02F1D7}" type="presOf" srcId="{D2F99867-DCED-4D39-BBC7-B3BCFE4E303E}" destId="{BFF3AEA5-E2C1-4A42-BE31-9F19643661DA}" srcOrd="0" destOrd="0" presId="urn:microsoft.com/office/officeart/2005/8/layout/chevron2"/>
    <dgm:cxn modelId="{25D4D40C-AC0C-458D-BC8D-A4AACB7A61E4}" srcId="{8EF7D1C8-B3D6-4CC1-8D83-44B6DB780416}" destId="{D2F99867-DCED-4D39-BBC7-B3BCFE4E303E}" srcOrd="1" destOrd="0" parTransId="{6759A649-BF37-4335-9049-73A7CDC51B9F}" sibTransId="{A1A41B6D-8B4C-4312-AAA7-C45228E9B45E}"/>
    <dgm:cxn modelId="{4926B712-5FBB-4E8F-A9AF-F976E43E2FD6}" srcId="{CF9791CB-E138-4FC5-ACB1-98EE887D872F}" destId="{3935CD39-3F50-4C39-9A87-D1F9260963B8}" srcOrd="0" destOrd="0" parTransId="{DCD2CDF4-61E4-4F58-A3B4-5DBEBF21B367}" sibTransId="{9C6C178F-7667-42FB-93F7-F7F7B7F2F373}"/>
    <dgm:cxn modelId="{9C9A101B-A850-4369-8288-E316B9617B1B}" type="presOf" srcId="{8EF7D1C8-B3D6-4CC1-8D83-44B6DB780416}" destId="{A3CD52F0-AC5E-4901-ADCE-97FECF9CD152}" srcOrd="0" destOrd="0" presId="urn:microsoft.com/office/officeart/2005/8/layout/chevron2"/>
    <dgm:cxn modelId="{E3D07B69-06C6-4E90-9D22-2EAB60FBE064}" type="presOf" srcId="{C59E304B-48DD-4C32-9CCE-B4F943A42B47}" destId="{C4F253E7-5079-41D9-A6D5-344BB6640B38}" srcOrd="0" destOrd="0" presId="urn:microsoft.com/office/officeart/2005/8/layout/chevron2"/>
    <dgm:cxn modelId="{FE33AF50-3765-4A7D-AE6E-99BA92377F3A}" srcId="{8EF7D1C8-B3D6-4CC1-8D83-44B6DB780416}" destId="{44DC7FE4-E7EE-4EE1-B971-36270CB27D52}" srcOrd="0" destOrd="0" parTransId="{231134E5-B7B5-40A2-8A56-5C2FA051051D}" sibTransId="{2A9F80DC-B161-4EC5-A9EC-AED1F88CFCC2}"/>
    <dgm:cxn modelId="{835DF873-5BF6-4FA0-8CD4-6FD98BC2AB33}" srcId="{8EF7D1C8-B3D6-4CC1-8D83-44B6DB780416}" destId="{CF9791CB-E138-4FC5-ACB1-98EE887D872F}" srcOrd="2" destOrd="0" parTransId="{06DAA3CF-4228-4F1F-8553-1106CCFAD354}" sibTransId="{07A18579-EA64-4328-8AF4-B26F5A5D9BD6}"/>
    <dgm:cxn modelId="{E2840875-6023-4294-A1DB-F74E05676563}" srcId="{44DC7FE4-E7EE-4EE1-B971-36270CB27D52}" destId="{843BADFB-29CA-49DB-8BBC-0B51670466EC}" srcOrd="0" destOrd="0" parTransId="{1B25C46A-151D-421E-A019-D6F4FD6FDA5E}" sibTransId="{D125553A-2609-4B33-816D-E11A099E3602}"/>
    <dgm:cxn modelId="{51A5F49F-AE06-4031-AAD1-807E4F396E7A}" type="presOf" srcId="{CF9791CB-E138-4FC5-ACB1-98EE887D872F}" destId="{C6FAA016-99F8-44AA-80F4-4A2E9DE298F7}" srcOrd="0" destOrd="0" presId="urn:microsoft.com/office/officeart/2005/8/layout/chevron2"/>
    <dgm:cxn modelId="{5C10ABA4-41E6-48F8-9D80-3867C101CB43}" type="presOf" srcId="{3935CD39-3F50-4C39-9A87-D1F9260963B8}" destId="{4F62F83F-5FF1-42FC-B236-52B3113130F1}" srcOrd="0" destOrd="0" presId="urn:microsoft.com/office/officeart/2005/8/layout/chevron2"/>
    <dgm:cxn modelId="{035B6AB6-F3CD-4D18-A9D3-1AE4C77FA50C}" type="presOf" srcId="{44DC7FE4-E7EE-4EE1-B971-36270CB27D52}" destId="{60C0ACC8-048F-40B5-B486-DB74DA595210}" srcOrd="0" destOrd="0" presId="urn:microsoft.com/office/officeart/2005/8/layout/chevron2"/>
    <dgm:cxn modelId="{AC2C1CBF-1A0C-48C7-8A27-FF9A802CF0D0}" srcId="{D2F99867-DCED-4D39-BBC7-B3BCFE4E303E}" destId="{C59E304B-48DD-4C32-9CCE-B4F943A42B47}" srcOrd="0" destOrd="0" parTransId="{51B4D72C-8CE9-4F0E-B57A-7C86E9F33B85}" sibTransId="{1256EC10-7837-477A-AC8D-B81E669E531D}"/>
    <dgm:cxn modelId="{E0F59005-E8E0-4316-9A65-F98331289209}" type="presParOf" srcId="{A3CD52F0-AC5E-4901-ADCE-97FECF9CD152}" destId="{876D4F0B-973D-4E7A-9B03-D4EC3D62290C}" srcOrd="0" destOrd="0" presId="urn:microsoft.com/office/officeart/2005/8/layout/chevron2"/>
    <dgm:cxn modelId="{F12FBC2E-DCDD-4B05-A376-B47AC4472E9C}" type="presParOf" srcId="{876D4F0B-973D-4E7A-9B03-D4EC3D62290C}" destId="{60C0ACC8-048F-40B5-B486-DB74DA595210}" srcOrd="0" destOrd="0" presId="urn:microsoft.com/office/officeart/2005/8/layout/chevron2"/>
    <dgm:cxn modelId="{83A1A80B-D7DB-4EFB-A257-33660E988545}" type="presParOf" srcId="{876D4F0B-973D-4E7A-9B03-D4EC3D62290C}" destId="{FE84194B-1653-4E3B-851B-BE765922432A}" srcOrd="1" destOrd="0" presId="urn:microsoft.com/office/officeart/2005/8/layout/chevron2"/>
    <dgm:cxn modelId="{AE1E18E0-3064-46BE-B935-133BD55C3C48}" type="presParOf" srcId="{A3CD52F0-AC5E-4901-ADCE-97FECF9CD152}" destId="{8E80D7D0-E7CF-48B1-B857-80CC3A38AE20}" srcOrd="1" destOrd="0" presId="urn:microsoft.com/office/officeart/2005/8/layout/chevron2"/>
    <dgm:cxn modelId="{CDF83547-A2E9-4414-ABF4-1579A5DD4CF8}" type="presParOf" srcId="{A3CD52F0-AC5E-4901-ADCE-97FECF9CD152}" destId="{1B011324-85F8-4726-B272-7DE6E0B3E2F6}" srcOrd="2" destOrd="0" presId="urn:microsoft.com/office/officeart/2005/8/layout/chevron2"/>
    <dgm:cxn modelId="{3D7DC131-96F8-4625-8221-5372A3AC3D09}" type="presParOf" srcId="{1B011324-85F8-4726-B272-7DE6E0B3E2F6}" destId="{BFF3AEA5-E2C1-4A42-BE31-9F19643661DA}" srcOrd="0" destOrd="0" presId="urn:microsoft.com/office/officeart/2005/8/layout/chevron2"/>
    <dgm:cxn modelId="{9F761FE0-5F55-4134-B7C7-918B6D230326}" type="presParOf" srcId="{1B011324-85F8-4726-B272-7DE6E0B3E2F6}" destId="{C4F253E7-5079-41D9-A6D5-344BB6640B38}" srcOrd="1" destOrd="0" presId="urn:microsoft.com/office/officeart/2005/8/layout/chevron2"/>
    <dgm:cxn modelId="{FE6B9FCE-5B10-4AC2-97F9-BB9830030D20}" type="presParOf" srcId="{A3CD52F0-AC5E-4901-ADCE-97FECF9CD152}" destId="{B8BF9E7E-D3C9-44E9-9569-B184FFA52EEA}" srcOrd="3" destOrd="0" presId="urn:microsoft.com/office/officeart/2005/8/layout/chevron2"/>
    <dgm:cxn modelId="{B28F49F2-B2F6-4849-BF48-1BEAC17E4381}" type="presParOf" srcId="{A3CD52F0-AC5E-4901-ADCE-97FECF9CD152}" destId="{BA41EF7A-7BE1-4324-BD0D-C6684BAB3085}" srcOrd="4" destOrd="0" presId="urn:microsoft.com/office/officeart/2005/8/layout/chevron2"/>
    <dgm:cxn modelId="{79BF268B-9F02-42F0-886F-91570220FA73}" type="presParOf" srcId="{BA41EF7A-7BE1-4324-BD0D-C6684BAB3085}" destId="{C6FAA016-99F8-44AA-80F4-4A2E9DE298F7}" srcOrd="0" destOrd="0" presId="urn:microsoft.com/office/officeart/2005/8/layout/chevron2"/>
    <dgm:cxn modelId="{40E0A0DA-B779-48C7-891C-3E3EC1E5EAF5}" type="presParOf" srcId="{BA41EF7A-7BE1-4324-BD0D-C6684BAB3085}" destId="{4F62F83F-5FF1-42FC-B236-52B3113130F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F7D1C8-B3D6-4CC1-8D83-44B6DB780416}"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US"/>
        </a:p>
      </dgm:t>
    </dgm:pt>
    <dgm:pt modelId="{44DC7FE4-E7EE-4EE1-B971-36270CB27D52}">
      <dgm:prSet phldrT="[Text]"/>
      <dgm:spPr/>
      <dgm:t>
        <a:bodyPr/>
        <a:lstStyle/>
        <a:p>
          <a:r>
            <a:rPr lang="en-US" dirty="0"/>
            <a:t>1</a:t>
          </a:r>
        </a:p>
      </dgm:t>
    </dgm:pt>
    <dgm:pt modelId="{231134E5-B7B5-40A2-8A56-5C2FA051051D}" type="parTrans" cxnId="{FE33AF50-3765-4A7D-AE6E-99BA92377F3A}">
      <dgm:prSet/>
      <dgm:spPr/>
      <dgm:t>
        <a:bodyPr/>
        <a:lstStyle/>
        <a:p>
          <a:endParaRPr lang="en-US"/>
        </a:p>
      </dgm:t>
    </dgm:pt>
    <dgm:pt modelId="{2A9F80DC-B161-4EC5-A9EC-AED1F88CFCC2}" type="sibTrans" cxnId="{FE33AF50-3765-4A7D-AE6E-99BA92377F3A}">
      <dgm:prSet/>
      <dgm:spPr/>
      <dgm:t>
        <a:bodyPr/>
        <a:lstStyle/>
        <a:p>
          <a:endParaRPr lang="en-US"/>
        </a:p>
      </dgm:t>
    </dgm:pt>
    <dgm:pt modelId="{843BADFB-29CA-49DB-8BBC-0B51670466EC}">
      <dgm:prSet phldrT="[Text]" custT="1"/>
      <dgm:spPr/>
      <dgm:t>
        <a:bodyPr/>
        <a:lstStyle/>
        <a:p>
          <a:pPr>
            <a:buNone/>
          </a:pPr>
          <a:r>
            <a:rPr lang="en-US" sz="1800" dirty="0"/>
            <a:t>Define problem as an abstraction</a:t>
          </a:r>
        </a:p>
      </dgm:t>
    </dgm:pt>
    <dgm:pt modelId="{1B25C46A-151D-421E-A019-D6F4FD6FDA5E}" type="parTrans" cxnId="{E2840875-6023-4294-A1DB-F74E05676563}">
      <dgm:prSet/>
      <dgm:spPr/>
      <dgm:t>
        <a:bodyPr/>
        <a:lstStyle/>
        <a:p>
          <a:endParaRPr lang="en-US"/>
        </a:p>
      </dgm:t>
    </dgm:pt>
    <dgm:pt modelId="{D125553A-2609-4B33-816D-E11A099E3602}" type="sibTrans" cxnId="{E2840875-6023-4294-A1DB-F74E05676563}">
      <dgm:prSet/>
      <dgm:spPr/>
      <dgm:t>
        <a:bodyPr/>
        <a:lstStyle/>
        <a:p>
          <a:endParaRPr lang="en-US"/>
        </a:p>
      </dgm:t>
    </dgm:pt>
    <dgm:pt modelId="{D2F99867-DCED-4D39-BBC7-B3BCFE4E303E}">
      <dgm:prSet phldrT="[Text]"/>
      <dgm:spPr/>
      <dgm:t>
        <a:bodyPr/>
        <a:lstStyle/>
        <a:p>
          <a:r>
            <a:rPr lang="en-US" dirty="0"/>
            <a:t>2</a:t>
          </a:r>
        </a:p>
      </dgm:t>
    </dgm:pt>
    <dgm:pt modelId="{6759A649-BF37-4335-9049-73A7CDC51B9F}" type="parTrans" cxnId="{25D4D40C-AC0C-458D-BC8D-A4AACB7A61E4}">
      <dgm:prSet/>
      <dgm:spPr/>
      <dgm:t>
        <a:bodyPr/>
        <a:lstStyle/>
        <a:p>
          <a:endParaRPr lang="en-US"/>
        </a:p>
      </dgm:t>
    </dgm:pt>
    <dgm:pt modelId="{A1A41B6D-8B4C-4312-AAA7-C45228E9B45E}" type="sibTrans" cxnId="{25D4D40C-AC0C-458D-BC8D-A4AACB7A61E4}">
      <dgm:prSet/>
      <dgm:spPr/>
      <dgm:t>
        <a:bodyPr/>
        <a:lstStyle/>
        <a:p>
          <a:endParaRPr lang="en-US"/>
        </a:p>
      </dgm:t>
    </dgm:pt>
    <dgm:pt modelId="{C59E304B-48DD-4C32-9CCE-B4F943A42B47}">
      <dgm:prSet phldrT="[Text]" custT="1"/>
      <dgm:spPr/>
      <dgm:t>
        <a:bodyPr/>
        <a:lstStyle/>
        <a:p>
          <a:pPr>
            <a:buNone/>
          </a:pPr>
          <a:r>
            <a:rPr lang="en-US" sz="1700" dirty="0"/>
            <a:t>Implement abstraction in a system model</a:t>
          </a:r>
        </a:p>
      </dgm:t>
    </dgm:pt>
    <dgm:pt modelId="{51B4D72C-8CE9-4F0E-B57A-7C86E9F33B85}" type="parTrans" cxnId="{AC2C1CBF-1A0C-48C7-8A27-FF9A802CF0D0}">
      <dgm:prSet/>
      <dgm:spPr/>
      <dgm:t>
        <a:bodyPr/>
        <a:lstStyle/>
        <a:p>
          <a:endParaRPr lang="en-US"/>
        </a:p>
      </dgm:t>
    </dgm:pt>
    <dgm:pt modelId="{1256EC10-7837-477A-AC8D-B81E669E531D}" type="sibTrans" cxnId="{AC2C1CBF-1A0C-48C7-8A27-FF9A802CF0D0}">
      <dgm:prSet/>
      <dgm:spPr/>
      <dgm:t>
        <a:bodyPr/>
        <a:lstStyle/>
        <a:p>
          <a:endParaRPr lang="en-US"/>
        </a:p>
      </dgm:t>
    </dgm:pt>
    <dgm:pt modelId="{CF9791CB-E138-4FC5-ACB1-98EE887D872F}">
      <dgm:prSet phldrT="[Text]"/>
      <dgm:spPr/>
      <dgm:t>
        <a:bodyPr/>
        <a:lstStyle/>
        <a:p>
          <a:r>
            <a:rPr lang="en-US" dirty="0"/>
            <a:t>3</a:t>
          </a:r>
        </a:p>
      </dgm:t>
    </dgm:pt>
    <dgm:pt modelId="{06DAA3CF-4228-4F1F-8553-1106CCFAD354}" type="parTrans" cxnId="{835DF873-5BF6-4FA0-8CD4-6FD98BC2AB33}">
      <dgm:prSet/>
      <dgm:spPr/>
      <dgm:t>
        <a:bodyPr/>
        <a:lstStyle/>
        <a:p>
          <a:endParaRPr lang="en-US"/>
        </a:p>
      </dgm:t>
    </dgm:pt>
    <dgm:pt modelId="{07A18579-EA64-4328-8AF4-B26F5A5D9BD6}" type="sibTrans" cxnId="{835DF873-5BF6-4FA0-8CD4-6FD98BC2AB33}">
      <dgm:prSet/>
      <dgm:spPr/>
      <dgm:t>
        <a:bodyPr/>
        <a:lstStyle/>
        <a:p>
          <a:endParaRPr lang="en-US"/>
        </a:p>
      </dgm:t>
    </dgm:pt>
    <dgm:pt modelId="{3935CD39-3F50-4C39-9A87-D1F9260963B8}">
      <dgm:prSet phldrT="[Text]" custT="1"/>
      <dgm:spPr/>
      <dgm:t>
        <a:bodyPr/>
        <a:lstStyle/>
        <a:p>
          <a:pPr>
            <a:buNone/>
          </a:pPr>
          <a:endParaRPr lang="en-US" sz="1800" dirty="0"/>
        </a:p>
      </dgm:t>
    </dgm:pt>
    <dgm:pt modelId="{DCD2CDF4-61E4-4F58-A3B4-5DBEBF21B367}" type="parTrans" cxnId="{4926B712-5FBB-4E8F-A9AF-F976E43E2FD6}">
      <dgm:prSet/>
      <dgm:spPr/>
      <dgm:t>
        <a:bodyPr/>
        <a:lstStyle/>
        <a:p>
          <a:endParaRPr lang="en-US"/>
        </a:p>
      </dgm:t>
    </dgm:pt>
    <dgm:pt modelId="{9C6C178F-7667-42FB-93F7-F7F7B7F2F373}" type="sibTrans" cxnId="{4926B712-5FBB-4E8F-A9AF-F976E43E2FD6}">
      <dgm:prSet/>
      <dgm:spPr/>
      <dgm:t>
        <a:bodyPr/>
        <a:lstStyle/>
        <a:p>
          <a:endParaRPr lang="en-US"/>
        </a:p>
      </dgm:t>
    </dgm:pt>
    <dgm:pt modelId="{A3CD52F0-AC5E-4901-ADCE-97FECF9CD152}" type="pres">
      <dgm:prSet presAssocID="{8EF7D1C8-B3D6-4CC1-8D83-44B6DB780416}" presName="linearFlow" presStyleCnt="0">
        <dgm:presLayoutVars>
          <dgm:dir/>
          <dgm:animLvl val="lvl"/>
          <dgm:resizeHandles val="exact"/>
        </dgm:presLayoutVars>
      </dgm:prSet>
      <dgm:spPr/>
    </dgm:pt>
    <dgm:pt modelId="{876D4F0B-973D-4E7A-9B03-D4EC3D62290C}" type="pres">
      <dgm:prSet presAssocID="{44DC7FE4-E7EE-4EE1-B971-36270CB27D52}" presName="composite" presStyleCnt="0"/>
      <dgm:spPr/>
    </dgm:pt>
    <dgm:pt modelId="{60C0ACC8-048F-40B5-B486-DB74DA595210}" type="pres">
      <dgm:prSet presAssocID="{44DC7FE4-E7EE-4EE1-B971-36270CB27D52}" presName="parentText" presStyleLbl="alignNode1" presStyleIdx="0" presStyleCnt="3">
        <dgm:presLayoutVars>
          <dgm:chMax val="1"/>
          <dgm:bulletEnabled val="1"/>
        </dgm:presLayoutVars>
      </dgm:prSet>
      <dgm:spPr/>
    </dgm:pt>
    <dgm:pt modelId="{FE84194B-1653-4E3B-851B-BE765922432A}" type="pres">
      <dgm:prSet presAssocID="{44DC7FE4-E7EE-4EE1-B971-36270CB27D52}" presName="descendantText" presStyleLbl="alignAcc1" presStyleIdx="0" presStyleCnt="3">
        <dgm:presLayoutVars>
          <dgm:bulletEnabled val="1"/>
        </dgm:presLayoutVars>
      </dgm:prSet>
      <dgm:spPr/>
    </dgm:pt>
    <dgm:pt modelId="{8E80D7D0-E7CF-48B1-B857-80CC3A38AE20}" type="pres">
      <dgm:prSet presAssocID="{2A9F80DC-B161-4EC5-A9EC-AED1F88CFCC2}" presName="sp" presStyleCnt="0"/>
      <dgm:spPr/>
    </dgm:pt>
    <dgm:pt modelId="{1B011324-85F8-4726-B272-7DE6E0B3E2F6}" type="pres">
      <dgm:prSet presAssocID="{D2F99867-DCED-4D39-BBC7-B3BCFE4E303E}" presName="composite" presStyleCnt="0"/>
      <dgm:spPr/>
    </dgm:pt>
    <dgm:pt modelId="{BFF3AEA5-E2C1-4A42-BE31-9F19643661DA}" type="pres">
      <dgm:prSet presAssocID="{D2F99867-DCED-4D39-BBC7-B3BCFE4E303E}" presName="parentText" presStyleLbl="alignNode1" presStyleIdx="1" presStyleCnt="3">
        <dgm:presLayoutVars>
          <dgm:chMax val="1"/>
          <dgm:bulletEnabled val="1"/>
        </dgm:presLayoutVars>
      </dgm:prSet>
      <dgm:spPr/>
    </dgm:pt>
    <dgm:pt modelId="{C4F253E7-5079-41D9-A6D5-344BB6640B38}" type="pres">
      <dgm:prSet presAssocID="{D2F99867-DCED-4D39-BBC7-B3BCFE4E303E}" presName="descendantText" presStyleLbl="alignAcc1" presStyleIdx="1" presStyleCnt="3">
        <dgm:presLayoutVars>
          <dgm:bulletEnabled val="1"/>
        </dgm:presLayoutVars>
      </dgm:prSet>
      <dgm:spPr/>
    </dgm:pt>
    <dgm:pt modelId="{B8BF9E7E-D3C9-44E9-9569-B184FFA52EEA}" type="pres">
      <dgm:prSet presAssocID="{A1A41B6D-8B4C-4312-AAA7-C45228E9B45E}" presName="sp" presStyleCnt="0"/>
      <dgm:spPr/>
    </dgm:pt>
    <dgm:pt modelId="{BA41EF7A-7BE1-4324-BD0D-C6684BAB3085}" type="pres">
      <dgm:prSet presAssocID="{CF9791CB-E138-4FC5-ACB1-98EE887D872F}" presName="composite" presStyleCnt="0"/>
      <dgm:spPr/>
    </dgm:pt>
    <dgm:pt modelId="{C6FAA016-99F8-44AA-80F4-4A2E9DE298F7}" type="pres">
      <dgm:prSet presAssocID="{CF9791CB-E138-4FC5-ACB1-98EE887D872F}" presName="parentText" presStyleLbl="alignNode1" presStyleIdx="2" presStyleCnt="3">
        <dgm:presLayoutVars>
          <dgm:chMax val="1"/>
          <dgm:bulletEnabled val="1"/>
        </dgm:presLayoutVars>
      </dgm:prSet>
      <dgm:spPr/>
    </dgm:pt>
    <dgm:pt modelId="{4F62F83F-5FF1-42FC-B236-52B3113130F1}" type="pres">
      <dgm:prSet presAssocID="{CF9791CB-E138-4FC5-ACB1-98EE887D872F}" presName="descendantText" presStyleLbl="alignAcc1" presStyleIdx="2" presStyleCnt="3" custLinFactNeighborY="0">
        <dgm:presLayoutVars>
          <dgm:bulletEnabled val="1"/>
        </dgm:presLayoutVars>
      </dgm:prSet>
      <dgm:spPr/>
    </dgm:pt>
  </dgm:ptLst>
  <dgm:cxnLst>
    <dgm:cxn modelId="{48A9A605-859E-4923-9000-E7CABB06A0EB}" type="presOf" srcId="{843BADFB-29CA-49DB-8BBC-0B51670466EC}" destId="{FE84194B-1653-4E3B-851B-BE765922432A}" srcOrd="0" destOrd="0" presId="urn:microsoft.com/office/officeart/2005/8/layout/chevron2"/>
    <dgm:cxn modelId="{A6BE0109-1F9F-41F6-AB17-0AF4BD02F1D7}" type="presOf" srcId="{D2F99867-DCED-4D39-BBC7-B3BCFE4E303E}" destId="{BFF3AEA5-E2C1-4A42-BE31-9F19643661DA}" srcOrd="0" destOrd="0" presId="urn:microsoft.com/office/officeart/2005/8/layout/chevron2"/>
    <dgm:cxn modelId="{25D4D40C-AC0C-458D-BC8D-A4AACB7A61E4}" srcId="{8EF7D1C8-B3D6-4CC1-8D83-44B6DB780416}" destId="{D2F99867-DCED-4D39-BBC7-B3BCFE4E303E}" srcOrd="1" destOrd="0" parTransId="{6759A649-BF37-4335-9049-73A7CDC51B9F}" sibTransId="{A1A41B6D-8B4C-4312-AAA7-C45228E9B45E}"/>
    <dgm:cxn modelId="{4926B712-5FBB-4E8F-A9AF-F976E43E2FD6}" srcId="{CF9791CB-E138-4FC5-ACB1-98EE887D872F}" destId="{3935CD39-3F50-4C39-9A87-D1F9260963B8}" srcOrd="0" destOrd="0" parTransId="{DCD2CDF4-61E4-4F58-A3B4-5DBEBF21B367}" sibTransId="{9C6C178F-7667-42FB-93F7-F7F7B7F2F373}"/>
    <dgm:cxn modelId="{9C9A101B-A850-4369-8288-E316B9617B1B}" type="presOf" srcId="{8EF7D1C8-B3D6-4CC1-8D83-44B6DB780416}" destId="{A3CD52F0-AC5E-4901-ADCE-97FECF9CD152}" srcOrd="0" destOrd="0" presId="urn:microsoft.com/office/officeart/2005/8/layout/chevron2"/>
    <dgm:cxn modelId="{E3D07B69-06C6-4E90-9D22-2EAB60FBE064}" type="presOf" srcId="{C59E304B-48DD-4C32-9CCE-B4F943A42B47}" destId="{C4F253E7-5079-41D9-A6D5-344BB6640B38}" srcOrd="0" destOrd="0" presId="urn:microsoft.com/office/officeart/2005/8/layout/chevron2"/>
    <dgm:cxn modelId="{FE33AF50-3765-4A7D-AE6E-99BA92377F3A}" srcId="{8EF7D1C8-B3D6-4CC1-8D83-44B6DB780416}" destId="{44DC7FE4-E7EE-4EE1-B971-36270CB27D52}" srcOrd="0" destOrd="0" parTransId="{231134E5-B7B5-40A2-8A56-5C2FA051051D}" sibTransId="{2A9F80DC-B161-4EC5-A9EC-AED1F88CFCC2}"/>
    <dgm:cxn modelId="{835DF873-5BF6-4FA0-8CD4-6FD98BC2AB33}" srcId="{8EF7D1C8-B3D6-4CC1-8D83-44B6DB780416}" destId="{CF9791CB-E138-4FC5-ACB1-98EE887D872F}" srcOrd="2" destOrd="0" parTransId="{06DAA3CF-4228-4F1F-8553-1106CCFAD354}" sibTransId="{07A18579-EA64-4328-8AF4-B26F5A5D9BD6}"/>
    <dgm:cxn modelId="{E2840875-6023-4294-A1DB-F74E05676563}" srcId="{44DC7FE4-E7EE-4EE1-B971-36270CB27D52}" destId="{843BADFB-29CA-49DB-8BBC-0B51670466EC}" srcOrd="0" destOrd="0" parTransId="{1B25C46A-151D-421E-A019-D6F4FD6FDA5E}" sibTransId="{D125553A-2609-4B33-816D-E11A099E3602}"/>
    <dgm:cxn modelId="{51A5F49F-AE06-4031-AAD1-807E4F396E7A}" type="presOf" srcId="{CF9791CB-E138-4FC5-ACB1-98EE887D872F}" destId="{C6FAA016-99F8-44AA-80F4-4A2E9DE298F7}" srcOrd="0" destOrd="0" presId="urn:microsoft.com/office/officeart/2005/8/layout/chevron2"/>
    <dgm:cxn modelId="{5C10ABA4-41E6-48F8-9D80-3867C101CB43}" type="presOf" srcId="{3935CD39-3F50-4C39-9A87-D1F9260963B8}" destId="{4F62F83F-5FF1-42FC-B236-52B3113130F1}" srcOrd="0" destOrd="0" presId="urn:microsoft.com/office/officeart/2005/8/layout/chevron2"/>
    <dgm:cxn modelId="{035B6AB6-F3CD-4D18-A9D3-1AE4C77FA50C}" type="presOf" srcId="{44DC7FE4-E7EE-4EE1-B971-36270CB27D52}" destId="{60C0ACC8-048F-40B5-B486-DB74DA595210}" srcOrd="0" destOrd="0" presId="urn:microsoft.com/office/officeart/2005/8/layout/chevron2"/>
    <dgm:cxn modelId="{AC2C1CBF-1A0C-48C7-8A27-FF9A802CF0D0}" srcId="{D2F99867-DCED-4D39-BBC7-B3BCFE4E303E}" destId="{C59E304B-48DD-4C32-9CCE-B4F943A42B47}" srcOrd="0" destOrd="0" parTransId="{51B4D72C-8CE9-4F0E-B57A-7C86E9F33B85}" sibTransId="{1256EC10-7837-477A-AC8D-B81E669E531D}"/>
    <dgm:cxn modelId="{E0F59005-E8E0-4316-9A65-F98331289209}" type="presParOf" srcId="{A3CD52F0-AC5E-4901-ADCE-97FECF9CD152}" destId="{876D4F0B-973D-4E7A-9B03-D4EC3D62290C}" srcOrd="0" destOrd="0" presId="urn:microsoft.com/office/officeart/2005/8/layout/chevron2"/>
    <dgm:cxn modelId="{F12FBC2E-DCDD-4B05-A376-B47AC4472E9C}" type="presParOf" srcId="{876D4F0B-973D-4E7A-9B03-D4EC3D62290C}" destId="{60C0ACC8-048F-40B5-B486-DB74DA595210}" srcOrd="0" destOrd="0" presId="urn:microsoft.com/office/officeart/2005/8/layout/chevron2"/>
    <dgm:cxn modelId="{83A1A80B-D7DB-4EFB-A257-33660E988545}" type="presParOf" srcId="{876D4F0B-973D-4E7A-9B03-D4EC3D62290C}" destId="{FE84194B-1653-4E3B-851B-BE765922432A}" srcOrd="1" destOrd="0" presId="urn:microsoft.com/office/officeart/2005/8/layout/chevron2"/>
    <dgm:cxn modelId="{AE1E18E0-3064-46BE-B935-133BD55C3C48}" type="presParOf" srcId="{A3CD52F0-AC5E-4901-ADCE-97FECF9CD152}" destId="{8E80D7D0-E7CF-48B1-B857-80CC3A38AE20}" srcOrd="1" destOrd="0" presId="urn:microsoft.com/office/officeart/2005/8/layout/chevron2"/>
    <dgm:cxn modelId="{CDF83547-A2E9-4414-ABF4-1579A5DD4CF8}" type="presParOf" srcId="{A3CD52F0-AC5E-4901-ADCE-97FECF9CD152}" destId="{1B011324-85F8-4726-B272-7DE6E0B3E2F6}" srcOrd="2" destOrd="0" presId="urn:microsoft.com/office/officeart/2005/8/layout/chevron2"/>
    <dgm:cxn modelId="{3D7DC131-96F8-4625-8221-5372A3AC3D09}" type="presParOf" srcId="{1B011324-85F8-4726-B272-7DE6E0B3E2F6}" destId="{BFF3AEA5-E2C1-4A42-BE31-9F19643661DA}" srcOrd="0" destOrd="0" presId="urn:microsoft.com/office/officeart/2005/8/layout/chevron2"/>
    <dgm:cxn modelId="{9F761FE0-5F55-4134-B7C7-918B6D230326}" type="presParOf" srcId="{1B011324-85F8-4726-B272-7DE6E0B3E2F6}" destId="{C4F253E7-5079-41D9-A6D5-344BB6640B38}" srcOrd="1" destOrd="0" presId="urn:microsoft.com/office/officeart/2005/8/layout/chevron2"/>
    <dgm:cxn modelId="{FE6B9FCE-5B10-4AC2-97F9-BB9830030D20}" type="presParOf" srcId="{A3CD52F0-AC5E-4901-ADCE-97FECF9CD152}" destId="{B8BF9E7E-D3C9-44E9-9569-B184FFA52EEA}" srcOrd="3" destOrd="0" presId="urn:microsoft.com/office/officeart/2005/8/layout/chevron2"/>
    <dgm:cxn modelId="{B28F49F2-B2F6-4849-BF48-1BEAC17E4381}" type="presParOf" srcId="{A3CD52F0-AC5E-4901-ADCE-97FECF9CD152}" destId="{BA41EF7A-7BE1-4324-BD0D-C6684BAB3085}" srcOrd="4" destOrd="0" presId="urn:microsoft.com/office/officeart/2005/8/layout/chevron2"/>
    <dgm:cxn modelId="{79BF268B-9F02-42F0-886F-91570220FA73}" type="presParOf" srcId="{BA41EF7A-7BE1-4324-BD0D-C6684BAB3085}" destId="{C6FAA016-99F8-44AA-80F4-4A2E9DE298F7}" srcOrd="0" destOrd="0" presId="urn:microsoft.com/office/officeart/2005/8/layout/chevron2"/>
    <dgm:cxn modelId="{40E0A0DA-B779-48C7-891C-3E3EC1E5EAF5}" type="presParOf" srcId="{BA41EF7A-7BE1-4324-BD0D-C6684BAB3085}" destId="{4F62F83F-5FF1-42FC-B236-52B3113130F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F7D1C8-B3D6-4CC1-8D83-44B6DB780416}"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US"/>
        </a:p>
      </dgm:t>
    </dgm:pt>
    <dgm:pt modelId="{44DC7FE4-E7EE-4EE1-B971-36270CB27D52}">
      <dgm:prSet phldrT="[Text]"/>
      <dgm:spPr/>
      <dgm:t>
        <a:bodyPr/>
        <a:lstStyle/>
        <a:p>
          <a:r>
            <a:rPr lang="en-US" dirty="0"/>
            <a:t>1</a:t>
          </a:r>
        </a:p>
      </dgm:t>
    </dgm:pt>
    <dgm:pt modelId="{231134E5-B7B5-40A2-8A56-5C2FA051051D}" type="parTrans" cxnId="{FE33AF50-3765-4A7D-AE6E-99BA92377F3A}">
      <dgm:prSet/>
      <dgm:spPr/>
      <dgm:t>
        <a:bodyPr/>
        <a:lstStyle/>
        <a:p>
          <a:endParaRPr lang="en-US"/>
        </a:p>
      </dgm:t>
    </dgm:pt>
    <dgm:pt modelId="{2A9F80DC-B161-4EC5-A9EC-AED1F88CFCC2}" type="sibTrans" cxnId="{FE33AF50-3765-4A7D-AE6E-99BA92377F3A}">
      <dgm:prSet/>
      <dgm:spPr/>
      <dgm:t>
        <a:bodyPr/>
        <a:lstStyle/>
        <a:p>
          <a:endParaRPr lang="en-US"/>
        </a:p>
      </dgm:t>
    </dgm:pt>
    <dgm:pt modelId="{843BADFB-29CA-49DB-8BBC-0B51670466EC}">
      <dgm:prSet phldrT="[Text]" custT="1"/>
      <dgm:spPr/>
      <dgm:t>
        <a:bodyPr/>
        <a:lstStyle/>
        <a:p>
          <a:pPr>
            <a:buNone/>
          </a:pPr>
          <a:r>
            <a:rPr lang="en-US" sz="1800" dirty="0"/>
            <a:t>Define problem as an abstraction</a:t>
          </a:r>
        </a:p>
      </dgm:t>
    </dgm:pt>
    <dgm:pt modelId="{1B25C46A-151D-421E-A019-D6F4FD6FDA5E}" type="parTrans" cxnId="{E2840875-6023-4294-A1DB-F74E05676563}">
      <dgm:prSet/>
      <dgm:spPr/>
      <dgm:t>
        <a:bodyPr/>
        <a:lstStyle/>
        <a:p>
          <a:endParaRPr lang="en-US"/>
        </a:p>
      </dgm:t>
    </dgm:pt>
    <dgm:pt modelId="{D125553A-2609-4B33-816D-E11A099E3602}" type="sibTrans" cxnId="{E2840875-6023-4294-A1DB-F74E05676563}">
      <dgm:prSet/>
      <dgm:spPr/>
      <dgm:t>
        <a:bodyPr/>
        <a:lstStyle/>
        <a:p>
          <a:endParaRPr lang="en-US"/>
        </a:p>
      </dgm:t>
    </dgm:pt>
    <dgm:pt modelId="{D2F99867-DCED-4D39-BBC7-B3BCFE4E303E}">
      <dgm:prSet phldrT="[Text]"/>
      <dgm:spPr/>
      <dgm:t>
        <a:bodyPr/>
        <a:lstStyle/>
        <a:p>
          <a:r>
            <a:rPr lang="en-US" dirty="0"/>
            <a:t>2</a:t>
          </a:r>
        </a:p>
      </dgm:t>
    </dgm:pt>
    <dgm:pt modelId="{6759A649-BF37-4335-9049-73A7CDC51B9F}" type="parTrans" cxnId="{25D4D40C-AC0C-458D-BC8D-A4AACB7A61E4}">
      <dgm:prSet/>
      <dgm:spPr/>
      <dgm:t>
        <a:bodyPr/>
        <a:lstStyle/>
        <a:p>
          <a:endParaRPr lang="en-US"/>
        </a:p>
      </dgm:t>
    </dgm:pt>
    <dgm:pt modelId="{A1A41B6D-8B4C-4312-AAA7-C45228E9B45E}" type="sibTrans" cxnId="{25D4D40C-AC0C-458D-BC8D-A4AACB7A61E4}">
      <dgm:prSet/>
      <dgm:spPr/>
      <dgm:t>
        <a:bodyPr/>
        <a:lstStyle/>
        <a:p>
          <a:endParaRPr lang="en-US"/>
        </a:p>
      </dgm:t>
    </dgm:pt>
    <dgm:pt modelId="{C59E304B-48DD-4C32-9CCE-B4F943A42B47}">
      <dgm:prSet phldrT="[Text]" custT="1"/>
      <dgm:spPr/>
      <dgm:t>
        <a:bodyPr/>
        <a:lstStyle/>
        <a:p>
          <a:pPr>
            <a:buNone/>
          </a:pPr>
          <a:r>
            <a:rPr lang="en-US" sz="1700" dirty="0"/>
            <a:t>Implement abstraction in a system model</a:t>
          </a:r>
        </a:p>
      </dgm:t>
    </dgm:pt>
    <dgm:pt modelId="{51B4D72C-8CE9-4F0E-B57A-7C86E9F33B85}" type="parTrans" cxnId="{AC2C1CBF-1A0C-48C7-8A27-FF9A802CF0D0}">
      <dgm:prSet/>
      <dgm:spPr/>
      <dgm:t>
        <a:bodyPr/>
        <a:lstStyle/>
        <a:p>
          <a:endParaRPr lang="en-US"/>
        </a:p>
      </dgm:t>
    </dgm:pt>
    <dgm:pt modelId="{1256EC10-7837-477A-AC8D-B81E669E531D}" type="sibTrans" cxnId="{AC2C1CBF-1A0C-48C7-8A27-FF9A802CF0D0}">
      <dgm:prSet/>
      <dgm:spPr/>
      <dgm:t>
        <a:bodyPr/>
        <a:lstStyle/>
        <a:p>
          <a:endParaRPr lang="en-US"/>
        </a:p>
      </dgm:t>
    </dgm:pt>
    <dgm:pt modelId="{CF9791CB-E138-4FC5-ACB1-98EE887D872F}">
      <dgm:prSet phldrT="[Text]"/>
      <dgm:spPr/>
      <dgm:t>
        <a:bodyPr/>
        <a:lstStyle/>
        <a:p>
          <a:r>
            <a:rPr lang="en-US" dirty="0"/>
            <a:t>3</a:t>
          </a:r>
        </a:p>
      </dgm:t>
    </dgm:pt>
    <dgm:pt modelId="{06DAA3CF-4228-4F1F-8553-1106CCFAD354}" type="parTrans" cxnId="{835DF873-5BF6-4FA0-8CD4-6FD98BC2AB33}">
      <dgm:prSet/>
      <dgm:spPr/>
      <dgm:t>
        <a:bodyPr/>
        <a:lstStyle/>
        <a:p>
          <a:endParaRPr lang="en-US"/>
        </a:p>
      </dgm:t>
    </dgm:pt>
    <dgm:pt modelId="{07A18579-EA64-4328-8AF4-B26F5A5D9BD6}" type="sibTrans" cxnId="{835DF873-5BF6-4FA0-8CD4-6FD98BC2AB33}">
      <dgm:prSet/>
      <dgm:spPr/>
      <dgm:t>
        <a:bodyPr/>
        <a:lstStyle/>
        <a:p>
          <a:endParaRPr lang="en-US"/>
        </a:p>
      </dgm:t>
    </dgm:pt>
    <dgm:pt modelId="{3935CD39-3F50-4C39-9A87-D1F9260963B8}">
      <dgm:prSet phldrT="[Text]" custT="1"/>
      <dgm:spPr/>
      <dgm:t>
        <a:bodyPr/>
        <a:lstStyle/>
        <a:p>
          <a:pPr>
            <a:buNone/>
          </a:pPr>
          <a:r>
            <a:rPr lang="en-US" sz="1800" dirty="0"/>
            <a:t>Use abstraction as building </a:t>
          </a:r>
          <a:r>
            <a:rPr lang="en-US" sz="1800"/>
            <a:t>block </a:t>
          </a:r>
          <a:endParaRPr lang="en-US" sz="1800" dirty="0"/>
        </a:p>
      </dgm:t>
    </dgm:pt>
    <dgm:pt modelId="{DCD2CDF4-61E4-4F58-A3B4-5DBEBF21B367}" type="parTrans" cxnId="{4926B712-5FBB-4E8F-A9AF-F976E43E2FD6}">
      <dgm:prSet/>
      <dgm:spPr/>
      <dgm:t>
        <a:bodyPr/>
        <a:lstStyle/>
        <a:p>
          <a:endParaRPr lang="en-US"/>
        </a:p>
      </dgm:t>
    </dgm:pt>
    <dgm:pt modelId="{9C6C178F-7667-42FB-93F7-F7F7B7F2F373}" type="sibTrans" cxnId="{4926B712-5FBB-4E8F-A9AF-F976E43E2FD6}">
      <dgm:prSet/>
      <dgm:spPr/>
      <dgm:t>
        <a:bodyPr/>
        <a:lstStyle/>
        <a:p>
          <a:endParaRPr lang="en-US"/>
        </a:p>
      </dgm:t>
    </dgm:pt>
    <dgm:pt modelId="{A3CD52F0-AC5E-4901-ADCE-97FECF9CD152}" type="pres">
      <dgm:prSet presAssocID="{8EF7D1C8-B3D6-4CC1-8D83-44B6DB780416}" presName="linearFlow" presStyleCnt="0">
        <dgm:presLayoutVars>
          <dgm:dir/>
          <dgm:animLvl val="lvl"/>
          <dgm:resizeHandles val="exact"/>
        </dgm:presLayoutVars>
      </dgm:prSet>
      <dgm:spPr/>
    </dgm:pt>
    <dgm:pt modelId="{876D4F0B-973D-4E7A-9B03-D4EC3D62290C}" type="pres">
      <dgm:prSet presAssocID="{44DC7FE4-E7EE-4EE1-B971-36270CB27D52}" presName="composite" presStyleCnt="0"/>
      <dgm:spPr/>
    </dgm:pt>
    <dgm:pt modelId="{60C0ACC8-048F-40B5-B486-DB74DA595210}" type="pres">
      <dgm:prSet presAssocID="{44DC7FE4-E7EE-4EE1-B971-36270CB27D52}" presName="parentText" presStyleLbl="alignNode1" presStyleIdx="0" presStyleCnt="3">
        <dgm:presLayoutVars>
          <dgm:chMax val="1"/>
          <dgm:bulletEnabled val="1"/>
        </dgm:presLayoutVars>
      </dgm:prSet>
      <dgm:spPr/>
    </dgm:pt>
    <dgm:pt modelId="{FE84194B-1653-4E3B-851B-BE765922432A}" type="pres">
      <dgm:prSet presAssocID="{44DC7FE4-E7EE-4EE1-B971-36270CB27D52}" presName="descendantText" presStyleLbl="alignAcc1" presStyleIdx="0" presStyleCnt="3">
        <dgm:presLayoutVars>
          <dgm:bulletEnabled val="1"/>
        </dgm:presLayoutVars>
      </dgm:prSet>
      <dgm:spPr/>
    </dgm:pt>
    <dgm:pt modelId="{8E80D7D0-E7CF-48B1-B857-80CC3A38AE20}" type="pres">
      <dgm:prSet presAssocID="{2A9F80DC-B161-4EC5-A9EC-AED1F88CFCC2}" presName="sp" presStyleCnt="0"/>
      <dgm:spPr/>
    </dgm:pt>
    <dgm:pt modelId="{1B011324-85F8-4726-B272-7DE6E0B3E2F6}" type="pres">
      <dgm:prSet presAssocID="{D2F99867-DCED-4D39-BBC7-B3BCFE4E303E}" presName="composite" presStyleCnt="0"/>
      <dgm:spPr/>
    </dgm:pt>
    <dgm:pt modelId="{BFF3AEA5-E2C1-4A42-BE31-9F19643661DA}" type="pres">
      <dgm:prSet presAssocID="{D2F99867-DCED-4D39-BBC7-B3BCFE4E303E}" presName="parentText" presStyleLbl="alignNode1" presStyleIdx="1" presStyleCnt="3">
        <dgm:presLayoutVars>
          <dgm:chMax val="1"/>
          <dgm:bulletEnabled val="1"/>
        </dgm:presLayoutVars>
      </dgm:prSet>
      <dgm:spPr/>
    </dgm:pt>
    <dgm:pt modelId="{C4F253E7-5079-41D9-A6D5-344BB6640B38}" type="pres">
      <dgm:prSet presAssocID="{D2F99867-DCED-4D39-BBC7-B3BCFE4E303E}" presName="descendantText" presStyleLbl="alignAcc1" presStyleIdx="1" presStyleCnt="3">
        <dgm:presLayoutVars>
          <dgm:bulletEnabled val="1"/>
        </dgm:presLayoutVars>
      </dgm:prSet>
      <dgm:spPr/>
    </dgm:pt>
    <dgm:pt modelId="{B8BF9E7E-D3C9-44E9-9569-B184FFA52EEA}" type="pres">
      <dgm:prSet presAssocID="{A1A41B6D-8B4C-4312-AAA7-C45228E9B45E}" presName="sp" presStyleCnt="0"/>
      <dgm:spPr/>
    </dgm:pt>
    <dgm:pt modelId="{BA41EF7A-7BE1-4324-BD0D-C6684BAB3085}" type="pres">
      <dgm:prSet presAssocID="{CF9791CB-E138-4FC5-ACB1-98EE887D872F}" presName="composite" presStyleCnt="0"/>
      <dgm:spPr/>
    </dgm:pt>
    <dgm:pt modelId="{C6FAA016-99F8-44AA-80F4-4A2E9DE298F7}" type="pres">
      <dgm:prSet presAssocID="{CF9791CB-E138-4FC5-ACB1-98EE887D872F}" presName="parentText" presStyleLbl="alignNode1" presStyleIdx="2" presStyleCnt="3">
        <dgm:presLayoutVars>
          <dgm:chMax val="1"/>
          <dgm:bulletEnabled val="1"/>
        </dgm:presLayoutVars>
      </dgm:prSet>
      <dgm:spPr/>
    </dgm:pt>
    <dgm:pt modelId="{4F62F83F-5FF1-42FC-B236-52B3113130F1}" type="pres">
      <dgm:prSet presAssocID="{CF9791CB-E138-4FC5-ACB1-98EE887D872F}" presName="descendantText" presStyleLbl="alignAcc1" presStyleIdx="2" presStyleCnt="3" custLinFactNeighborY="0">
        <dgm:presLayoutVars>
          <dgm:bulletEnabled val="1"/>
        </dgm:presLayoutVars>
      </dgm:prSet>
      <dgm:spPr/>
    </dgm:pt>
  </dgm:ptLst>
  <dgm:cxnLst>
    <dgm:cxn modelId="{48A9A605-859E-4923-9000-E7CABB06A0EB}" type="presOf" srcId="{843BADFB-29CA-49DB-8BBC-0B51670466EC}" destId="{FE84194B-1653-4E3B-851B-BE765922432A}" srcOrd="0" destOrd="0" presId="urn:microsoft.com/office/officeart/2005/8/layout/chevron2"/>
    <dgm:cxn modelId="{A6BE0109-1F9F-41F6-AB17-0AF4BD02F1D7}" type="presOf" srcId="{D2F99867-DCED-4D39-BBC7-B3BCFE4E303E}" destId="{BFF3AEA5-E2C1-4A42-BE31-9F19643661DA}" srcOrd="0" destOrd="0" presId="urn:microsoft.com/office/officeart/2005/8/layout/chevron2"/>
    <dgm:cxn modelId="{25D4D40C-AC0C-458D-BC8D-A4AACB7A61E4}" srcId="{8EF7D1C8-B3D6-4CC1-8D83-44B6DB780416}" destId="{D2F99867-DCED-4D39-BBC7-B3BCFE4E303E}" srcOrd="1" destOrd="0" parTransId="{6759A649-BF37-4335-9049-73A7CDC51B9F}" sibTransId="{A1A41B6D-8B4C-4312-AAA7-C45228E9B45E}"/>
    <dgm:cxn modelId="{4926B712-5FBB-4E8F-A9AF-F976E43E2FD6}" srcId="{CF9791CB-E138-4FC5-ACB1-98EE887D872F}" destId="{3935CD39-3F50-4C39-9A87-D1F9260963B8}" srcOrd="0" destOrd="0" parTransId="{DCD2CDF4-61E4-4F58-A3B4-5DBEBF21B367}" sibTransId="{9C6C178F-7667-42FB-93F7-F7F7B7F2F373}"/>
    <dgm:cxn modelId="{9C9A101B-A850-4369-8288-E316B9617B1B}" type="presOf" srcId="{8EF7D1C8-B3D6-4CC1-8D83-44B6DB780416}" destId="{A3CD52F0-AC5E-4901-ADCE-97FECF9CD152}" srcOrd="0" destOrd="0" presId="urn:microsoft.com/office/officeart/2005/8/layout/chevron2"/>
    <dgm:cxn modelId="{E3D07B69-06C6-4E90-9D22-2EAB60FBE064}" type="presOf" srcId="{C59E304B-48DD-4C32-9CCE-B4F943A42B47}" destId="{C4F253E7-5079-41D9-A6D5-344BB6640B38}" srcOrd="0" destOrd="0" presId="urn:microsoft.com/office/officeart/2005/8/layout/chevron2"/>
    <dgm:cxn modelId="{FE33AF50-3765-4A7D-AE6E-99BA92377F3A}" srcId="{8EF7D1C8-B3D6-4CC1-8D83-44B6DB780416}" destId="{44DC7FE4-E7EE-4EE1-B971-36270CB27D52}" srcOrd="0" destOrd="0" parTransId="{231134E5-B7B5-40A2-8A56-5C2FA051051D}" sibTransId="{2A9F80DC-B161-4EC5-A9EC-AED1F88CFCC2}"/>
    <dgm:cxn modelId="{835DF873-5BF6-4FA0-8CD4-6FD98BC2AB33}" srcId="{8EF7D1C8-B3D6-4CC1-8D83-44B6DB780416}" destId="{CF9791CB-E138-4FC5-ACB1-98EE887D872F}" srcOrd="2" destOrd="0" parTransId="{06DAA3CF-4228-4F1F-8553-1106CCFAD354}" sibTransId="{07A18579-EA64-4328-8AF4-B26F5A5D9BD6}"/>
    <dgm:cxn modelId="{E2840875-6023-4294-A1DB-F74E05676563}" srcId="{44DC7FE4-E7EE-4EE1-B971-36270CB27D52}" destId="{843BADFB-29CA-49DB-8BBC-0B51670466EC}" srcOrd="0" destOrd="0" parTransId="{1B25C46A-151D-421E-A019-D6F4FD6FDA5E}" sibTransId="{D125553A-2609-4B33-816D-E11A099E3602}"/>
    <dgm:cxn modelId="{51A5F49F-AE06-4031-AAD1-807E4F396E7A}" type="presOf" srcId="{CF9791CB-E138-4FC5-ACB1-98EE887D872F}" destId="{C6FAA016-99F8-44AA-80F4-4A2E9DE298F7}" srcOrd="0" destOrd="0" presId="urn:microsoft.com/office/officeart/2005/8/layout/chevron2"/>
    <dgm:cxn modelId="{5C10ABA4-41E6-48F8-9D80-3867C101CB43}" type="presOf" srcId="{3935CD39-3F50-4C39-9A87-D1F9260963B8}" destId="{4F62F83F-5FF1-42FC-B236-52B3113130F1}" srcOrd="0" destOrd="0" presId="urn:microsoft.com/office/officeart/2005/8/layout/chevron2"/>
    <dgm:cxn modelId="{035B6AB6-F3CD-4D18-A9D3-1AE4C77FA50C}" type="presOf" srcId="{44DC7FE4-E7EE-4EE1-B971-36270CB27D52}" destId="{60C0ACC8-048F-40B5-B486-DB74DA595210}" srcOrd="0" destOrd="0" presId="urn:microsoft.com/office/officeart/2005/8/layout/chevron2"/>
    <dgm:cxn modelId="{AC2C1CBF-1A0C-48C7-8A27-FF9A802CF0D0}" srcId="{D2F99867-DCED-4D39-BBC7-B3BCFE4E303E}" destId="{C59E304B-48DD-4C32-9CCE-B4F943A42B47}" srcOrd="0" destOrd="0" parTransId="{51B4D72C-8CE9-4F0E-B57A-7C86E9F33B85}" sibTransId="{1256EC10-7837-477A-AC8D-B81E669E531D}"/>
    <dgm:cxn modelId="{E0F59005-E8E0-4316-9A65-F98331289209}" type="presParOf" srcId="{A3CD52F0-AC5E-4901-ADCE-97FECF9CD152}" destId="{876D4F0B-973D-4E7A-9B03-D4EC3D62290C}" srcOrd="0" destOrd="0" presId="urn:microsoft.com/office/officeart/2005/8/layout/chevron2"/>
    <dgm:cxn modelId="{F12FBC2E-DCDD-4B05-A376-B47AC4472E9C}" type="presParOf" srcId="{876D4F0B-973D-4E7A-9B03-D4EC3D62290C}" destId="{60C0ACC8-048F-40B5-B486-DB74DA595210}" srcOrd="0" destOrd="0" presId="urn:microsoft.com/office/officeart/2005/8/layout/chevron2"/>
    <dgm:cxn modelId="{83A1A80B-D7DB-4EFB-A257-33660E988545}" type="presParOf" srcId="{876D4F0B-973D-4E7A-9B03-D4EC3D62290C}" destId="{FE84194B-1653-4E3B-851B-BE765922432A}" srcOrd="1" destOrd="0" presId="urn:microsoft.com/office/officeart/2005/8/layout/chevron2"/>
    <dgm:cxn modelId="{AE1E18E0-3064-46BE-B935-133BD55C3C48}" type="presParOf" srcId="{A3CD52F0-AC5E-4901-ADCE-97FECF9CD152}" destId="{8E80D7D0-E7CF-48B1-B857-80CC3A38AE20}" srcOrd="1" destOrd="0" presId="urn:microsoft.com/office/officeart/2005/8/layout/chevron2"/>
    <dgm:cxn modelId="{CDF83547-A2E9-4414-ABF4-1579A5DD4CF8}" type="presParOf" srcId="{A3CD52F0-AC5E-4901-ADCE-97FECF9CD152}" destId="{1B011324-85F8-4726-B272-7DE6E0B3E2F6}" srcOrd="2" destOrd="0" presId="urn:microsoft.com/office/officeart/2005/8/layout/chevron2"/>
    <dgm:cxn modelId="{3D7DC131-96F8-4625-8221-5372A3AC3D09}" type="presParOf" srcId="{1B011324-85F8-4726-B272-7DE6E0B3E2F6}" destId="{BFF3AEA5-E2C1-4A42-BE31-9F19643661DA}" srcOrd="0" destOrd="0" presId="urn:microsoft.com/office/officeart/2005/8/layout/chevron2"/>
    <dgm:cxn modelId="{9F761FE0-5F55-4134-B7C7-918B6D230326}" type="presParOf" srcId="{1B011324-85F8-4726-B272-7DE6E0B3E2F6}" destId="{C4F253E7-5079-41D9-A6D5-344BB6640B38}" srcOrd="1" destOrd="0" presId="urn:microsoft.com/office/officeart/2005/8/layout/chevron2"/>
    <dgm:cxn modelId="{FE6B9FCE-5B10-4AC2-97F9-BB9830030D20}" type="presParOf" srcId="{A3CD52F0-AC5E-4901-ADCE-97FECF9CD152}" destId="{B8BF9E7E-D3C9-44E9-9569-B184FFA52EEA}" srcOrd="3" destOrd="0" presId="urn:microsoft.com/office/officeart/2005/8/layout/chevron2"/>
    <dgm:cxn modelId="{B28F49F2-B2F6-4849-BF48-1BEAC17E4381}" type="presParOf" srcId="{A3CD52F0-AC5E-4901-ADCE-97FECF9CD152}" destId="{BA41EF7A-7BE1-4324-BD0D-C6684BAB3085}" srcOrd="4" destOrd="0" presId="urn:microsoft.com/office/officeart/2005/8/layout/chevron2"/>
    <dgm:cxn modelId="{79BF268B-9F02-42F0-886F-91570220FA73}" type="presParOf" srcId="{BA41EF7A-7BE1-4324-BD0D-C6684BAB3085}" destId="{C6FAA016-99F8-44AA-80F4-4A2E9DE298F7}" srcOrd="0" destOrd="0" presId="urn:microsoft.com/office/officeart/2005/8/layout/chevron2"/>
    <dgm:cxn modelId="{40E0A0DA-B779-48C7-891C-3E3EC1E5EAF5}" type="presParOf" srcId="{BA41EF7A-7BE1-4324-BD0D-C6684BAB3085}" destId="{4F62F83F-5FF1-42FC-B236-52B3113130F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0ACC8-048F-40B5-B486-DB74DA595210}">
      <dsp:nvSpPr>
        <dsp:cNvPr id="0" name=""/>
        <dsp:cNvSpPr/>
      </dsp:nvSpPr>
      <dsp:spPr>
        <a:xfrm rot="5400000">
          <a:off x="-173366" y="174678"/>
          <a:ext cx="1155777" cy="80904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1</a:t>
          </a:r>
        </a:p>
      </dsp:txBody>
      <dsp:txXfrm rot="-5400000">
        <a:off x="2" y="405833"/>
        <a:ext cx="809043" cy="346734"/>
      </dsp:txXfrm>
    </dsp:sp>
    <dsp:sp modelId="{FE84194B-1653-4E3B-851B-BE765922432A}">
      <dsp:nvSpPr>
        <dsp:cNvPr id="0" name=""/>
        <dsp:cNvSpPr/>
      </dsp:nvSpPr>
      <dsp:spPr>
        <a:xfrm rot="5400000">
          <a:off x="2751522" y="-1941166"/>
          <a:ext cx="751255" cy="463621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None/>
          </a:pPr>
          <a:r>
            <a:rPr lang="en-US" sz="1800" kern="1200" dirty="0"/>
            <a:t>Define problem as an abstraction</a:t>
          </a:r>
        </a:p>
      </dsp:txBody>
      <dsp:txXfrm rot="-5400000">
        <a:off x="809044" y="37985"/>
        <a:ext cx="4599539" cy="677909"/>
      </dsp:txXfrm>
    </dsp:sp>
    <dsp:sp modelId="{BFF3AEA5-E2C1-4A42-BE31-9F19643661DA}">
      <dsp:nvSpPr>
        <dsp:cNvPr id="0" name=""/>
        <dsp:cNvSpPr/>
      </dsp:nvSpPr>
      <dsp:spPr>
        <a:xfrm rot="5400000">
          <a:off x="-173366" y="1128529"/>
          <a:ext cx="1155777" cy="809043"/>
        </a:xfrm>
        <a:prstGeom prst="chevron">
          <a:avLst/>
        </a:prstGeom>
        <a:solidFill>
          <a:schemeClr val="accent2">
            <a:hueOff val="0"/>
            <a:satOff val="0"/>
            <a:lumOff val="11569"/>
            <a:alphaOff val="0"/>
          </a:schemeClr>
        </a:solidFill>
        <a:ln w="25400" cap="flat" cmpd="sng" algn="ctr">
          <a:solidFill>
            <a:schemeClr val="accent2">
              <a:hueOff val="0"/>
              <a:satOff val="0"/>
              <a:lumOff val="1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2</a:t>
          </a:r>
        </a:p>
      </dsp:txBody>
      <dsp:txXfrm rot="-5400000">
        <a:off x="2" y="1359684"/>
        <a:ext cx="809043" cy="346734"/>
      </dsp:txXfrm>
    </dsp:sp>
    <dsp:sp modelId="{C4F253E7-5079-41D9-A6D5-344BB6640B38}">
      <dsp:nvSpPr>
        <dsp:cNvPr id="0" name=""/>
        <dsp:cNvSpPr/>
      </dsp:nvSpPr>
      <dsp:spPr>
        <a:xfrm rot="5400000">
          <a:off x="2751522" y="-987315"/>
          <a:ext cx="751255" cy="463621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1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None/>
          </a:pPr>
          <a:endParaRPr lang="en-US" sz="1800" kern="1200" dirty="0"/>
        </a:p>
      </dsp:txBody>
      <dsp:txXfrm rot="-5400000">
        <a:off x="809044" y="991836"/>
        <a:ext cx="4599539" cy="677909"/>
      </dsp:txXfrm>
    </dsp:sp>
    <dsp:sp modelId="{C6FAA016-99F8-44AA-80F4-4A2E9DE298F7}">
      <dsp:nvSpPr>
        <dsp:cNvPr id="0" name=""/>
        <dsp:cNvSpPr/>
      </dsp:nvSpPr>
      <dsp:spPr>
        <a:xfrm rot="5400000">
          <a:off x="-173366" y="2082380"/>
          <a:ext cx="1155777" cy="809043"/>
        </a:xfrm>
        <a:prstGeom prst="chevron">
          <a:avLst/>
        </a:prstGeom>
        <a:solidFill>
          <a:schemeClr val="accent2">
            <a:hueOff val="0"/>
            <a:satOff val="0"/>
            <a:lumOff val="23137"/>
            <a:alphaOff val="0"/>
          </a:schemeClr>
        </a:solidFill>
        <a:ln w="25400" cap="flat" cmpd="sng" algn="ctr">
          <a:solidFill>
            <a:schemeClr val="accent2">
              <a:hueOff val="0"/>
              <a:satOff val="0"/>
              <a:lumOff val="2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3</a:t>
          </a:r>
        </a:p>
      </dsp:txBody>
      <dsp:txXfrm rot="-5400000">
        <a:off x="2" y="2313535"/>
        <a:ext cx="809043" cy="346734"/>
      </dsp:txXfrm>
    </dsp:sp>
    <dsp:sp modelId="{4F62F83F-5FF1-42FC-B236-52B3113130F1}">
      <dsp:nvSpPr>
        <dsp:cNvPr id="0" name=""/>
        <dsp:cNvSpPr/>
      </dsp:nvSpPr>
      <dsp:spPr>
        <a:xfrm rot="5400000">
          <a:off x="2751522" y="-33464"/>
          <a:ext cx="751255" cy="463621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2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None/>
          </a:pPr>
          <a:endParaRPr lang="en-US" sz="1800" kern="1200" dirty="0"/>
        </a:p>
      </dsp:txBody>
      <dsp:txXfrm rot="-5400000">
        <a:off x="809044" y="1945687"/>
        <a:ext cx="4599539" cy="677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0ACC8-048F-40B5-B486-DB74DA595210}">
      <dsp:nvSpPr>
        <dsp:cNvPr id="0" name=""/>
        <dsp:cNvSpPr/>
      </dsp:nvSpPr>
      <dsp:spPr>
        <a:xfrm rot="5400000">
          <a:off x="-173366" y="174678"/>
          <a:ext cx="1155777" cy="80904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1</a:t>
          </a:r>
        </a:p>
      </dsp:txBody>
      <dsp:txXfrm rot="-5400000">
        <a:off x="2" y="405833"/>
        <a:ext cx="809043" cy="346734"/>
      </dsp:txXfrm>
    </dsp:sp>
    <dsp:sp modelId="{FE84194B-1653-4E3B-851B-BE765922432A}">
      <dsp:nvSpPr>
        <dsp:cNvPr id="0" name=""/>
        <dsp:cNvSpPr/>
      </dsp:nvSpPr>
      <dsp:spPr>
        <a:xfrm rot="5400000">
          <a:off x="2751522" y="-1941166"/>
          <a:ext cx="751255" cy="463621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None/>
          </a:pPr>
          <a:r>
            <a:rPr lang="en-US" sz="1800" kern="1200" dirty="0"/>
            <a:t>Define problem as an abstraction</a:t>
          </a:r>
        </a:p>
      </dsp:txBody>
      <dsp:txXfrm rot="-5400000">
        <a:off x="809044" y="37985"/>
        <a:ext cx="4599539" cy="677909"/>
      </dsp:txXfrm>
    </dsp:sp>
    <dsp:sp modelId="{BFF3AEA5-E2C1-4A42-BE31-9F19643661DA}">
      <dsp:nvSpPr>
        <dsp:cNvPr id="0" name=""/>
        <dsp:cNvSpPr/>
      </dsp:nvSpPr>
      <dsp:spPr>
        <a:xfrm rot="5400000">
          <a:off x="-173366" y="1128529"/>
          <a:ext cx="1155777" cy="809043"/>
        </a:xfrm>
        <a:prstGeom prst="chevron">
          <a:avLst/>
        </a:prstGeom>
        <a:solidFill>
          <a:schemeClr val="accent2">
            <a:hueOff val="0"/>
            <a:satOff val="0"/>
            <a:lumOff val="11569"/>
            <a:alphaOff val="0"/>
          </a:schemeClr>
        </a:solidFill>
        <a:ln w="25400" cap="flat" cmpd="sng" algn="ctr">
          <a:solidFill>
            <a:schemeClr val="accent2">
              <a:hueOff val="0"/>
              <a:satOff val="0"/>
              <a:lumOff val="1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2</a:t>
          </a:r>
        </a:p>
      </dsp:txBody>
      <dsp:txXfrm rot="-5400000">
        <a:off x="2" y="1359684"/>
        <a:ext cx="809043" cy="346734"/>
      </dsp:txXfrm>
    </dsp:sp>
    <dsp:sp modelId="{C4F253E7-5079-41D9-A6D5-344BB6640B38}">
      <dsp:nvSpPr>
        <dsp:cNvPr id="0" name=""/>
        <dsp:cNvSpPr/>
      </dsp:nvSpPr>
      <dsp:spPr>
        <a:xfrm rot="5400000">
          <a:off x="2751522" y="-987315"/>
          <a:ext cx="751255" cy="463621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1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None/>
          </a:pPr>
          <a:r>
            <a:rPr lang="en-US" sz="1700" kern="1200" dirty="0"/>
            <a:t>Implement abstraction in a system model</a:t>
          </a:r>
        </a:p>
      </dsp:txBody>
      <dsp:txXfrm rot="-5400000">
        <a:off x="809044" y="991836"/>
        <a:ext cx="4599539" cy="677909"/>
      </dsp:txXfrm>
    </dsp:sp>
    <dsp:sp modelId="{C6FAA016-99F8-44AA-80F4-4A2E9DE298F7}">
      <dsp:nvSpPr>
        <dsp:cNvPr id="0" name=""/>
        <dsp:cNvSpPr/>
      </dsp:nvSpPr>
      <dsp:spPr>
        <a:xfrm rot="5400000">
          <a:off x="-173366" y="2082380"/>
          <a:ext cx="1155777" cy="809043"/>
        </a:xfrm>
        <a:prstGeom prst="chevron">
          <a:avLst/>
        </a:prstGeom>
        <a:solidFill>
          <a:schemeClr val="accent2">
            <a:hueOff val="0"/>
            <a:satOff val="0"/>
            <a:lumOff val="23137"/>
            <a:alphaOff val="0"/>
          </a:schemeClr>
        </a:solidFill>
        <a:ln w="25400" cap="flat" cmpd="sng" algn="ctr">
          <a:solidFill>
            <a:schemeClr val="accent2">
              <a:hueOff val="0"/>
              <a:satOff val="0"/>
              <a:lumOff val="2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3</a:t>
          </a:r>
        </a:p>
      </dsp:txBody>
      <dsp:txXfrm rot="-5400000">
        <a:off x="2" y="2313535"/>
        <a:ext cx="809043" cy="346734"/>
      </dsp:txXfrm>
    </dsp:sp>
    <dsp:sp modelId="{4F62F83F-5FF1-42FC-B236-52B3113130F1}">
      <dsp:nvSpPr>
        <dsp:cNvPr id="0" name=""/>
        <dsp:cNvSpPr/>
      </dsp:nvSpPr>
      <dsp:spPr>
        <a:xfrm rot="5400000">
          <a:off x="2751522" y="-33464"/>
          <a:ext cx="751255" cy="463621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2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None/>
          </a:pPr>
          <a:endParaRPr lang="en-US" sz="1800" kern="1200" dirty="0"/>
        </a:p>
      </dsp:txBody>
      <dsp:txXfrm rot="-5400000">
        <a:off x="809044" y="1945687"/>
        <a:ext cx="4599539" cy="6779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0ACC8-048F-40B5-B486-DB74DA595210}">
      <dsp:nvSpPr>
        <dsp:cNvPr id="0" name=""/>
        <dsp:cNvSpPr/>
      </dsp:nvSpPr>
      <dsp:spPr>
        <a:xfrm rot="5400000">
          <a:off x="-173366" y="174678"/>
          <a:ext cx="1155777" cy="80904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1</a:t>
          </a:r>
        </a:p>
      </dsp:txBody>
      <dsp:txXfrm rot="-5400000">
        <a:off x="2" y="405833"/>
        <a:ext cx="809043" cy="346734"/>
      </dsp:txXfrm>
    </dsp:sp>
    <dsp:sp modelId="{FE84194B-1653-4E3B-851B-BE765922432A}">
      <dsp:nvSpPr>
        <dsp:cNvPr id="0" name=""/>
        <dsp:cNvSpPr/>
      </dsp:nvSpPr>
      <dsp:spPr>
        <a:xfrm rot="5400000">
          <a:off x="2751522" y="-1941166"/>
          <a:ext cx="751255" cy="463621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None/>
          </a:pPr>
          <a:r>
            <a:rPr lang="en-US" sz="1800" kern="1200" dirty="0"/>
            <a:t>Define problem as an abstraction</a:t>
          </a:r>
        </a:p>
      </dsp:txBody>
      <dsp:txXfrm rot="-5400000">
        <a:off x="809044" y="37985"/>
        <a:ext cx="4599539" cy="677909"/>
      </dsp:txXfrm>
    </dsp:sp>
    <dsp:sp modelId="{BFF3AEA5-E2C1-4A42-BE31-9F19643661DA}">
      <dsp:nvSpPr>
        <dsp:cNvPr id="0" name=""/>
        <dsp:cNvSpPr/>
      </dsp:nvSpPr>
      <dsp:spPr>
        <a:xfrm rot="5400000">
          <a:off x="-173366" y="1128529"/>
          <a:ext cx="1155777" cy="809043"/>
        </a:xfrm>
        <a:prstGeom prst="chevron">
          <a:avLst/>
        </a:prstGeom>
        <a:solidFill>
          <a:schemeClr val="accent2">
            <a:hueOff val="0"/>
            <a:satOff val="0"/>
            <a:lumOff val="11569"/>
            <a:alphaOff val="0"/>
          </a:schemeClr>
        </a:solidFill>
        <a:ln w="25400" cap="flat" cmpd="sng" algn="ctr">
          <a:solidFill>
            <a:schemeClr val="accent2">
              <a:hueOff val="0"/>
              <a:satOff val="0"/>
              <a:lumOff val="1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2</a:t>
          </a:r>
        </a:p>
      </dsp:txBody>
      <dsp:txXfrm rot="-5400000">
        <a:off x="2" y="1359684"/>
        <a:ext cx="809043" cy="346734"/>
      </dsp:txXfrm>
    </dsp:sp>
    <dsp:sp modelId="{C4F253E7-5079-41D9-A6D5-344BB6640B38}">
      <dsp:nvSpPr>
        <dsp:cNvPr id="0" name=""/>
        <dsp:cNvSpPr/>
      </dsp:nvSpPr>
      <dsp:spPr>
        <a:xfrm rot="5400000">
          <a:off x="2751522" y="-987315"/>
          <a:ext cx="751255" cy="463621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1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None/>
          </a:pPr>
          <a:r>
            <a:rPr lang="en-US" sz="1700" kern="1200" dirty="0"/>
            <a:t>Implement abstraction in a system model</a:t>
          </a:r>
        </a:p>
      </dsp:txBody>
      <dsp:txXfrm rot="-5400000">
        <a:off x="809044" y="991836"/>
        <a:ext cx="4599539" cy="677909"/>
      </dsp:txXfrm>
    </dsp:sp>
    <dsp:sp modelId="{C6FAA016-99F8-44AA-80F4-4A2E9DE298F7}">
      <dsp:nvSpPr>
        <dsp:cNvPr id="0" name=""/>
        <dsp:cNvSpPr/>
      </dsp:nvSpPr>
      <dsp:spPr>
        <a:xfrm rot="5400000">
          <a:off x="-173366" y="2082380"/>
          <a:ext cx="1155777" cy="809043"/>
        </a:xfrm>
        <a:prstGeom prst="chevron">
          <a:avLst/>
        </a:prstGeom>
        <a:solidFill>
          <a:schemeClr val="accent2">
            <a:hueOff val="0"/>
            <a:satOff val="0"/>
            <a:lumOff val="23137"/>
            <a:alphaOff val="0"/>
          </a:schemeClr>
        </a:solidFill>
        <a:ln w="25400" cap="flat" cmpd="sng" algn="ctr">
          <a:solidFill>
            <a:schemeClr val="accent2">
              <a:hueOff val="0"/>
              <a:satOff val="0"/>
              <a:lumOff val="2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3</a:t>
          </a:r>
        </a:p>
      </dsp:txBody>
      <dsp:txXfrm rot="-5400000">
        <a:off x="2" y="2313535"/>
        <a:ext cx="809043" cy="346734"/>
      </dsp:txXfrm>
    </dsp:sp>
    <dsp:sp modelId="{4F62F83F-5FF1-42FC-B236-52B3113130F1}">
      <dsp:nvSpPr>
        <dsp:cNvPr id="0" name=""/>
        <dsp:cNvSpPr/>
      </dsp:nvSpPr>
      <dsp:spPr>
        <a:xfrm rot="5400000">
          <a:off x="2751522" y="-33464"/>
          <a:ext cx="751255" cy="463621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2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None/>
          </a:pPr>
          <a:r>
            <a:rPr lang="en-US" sz="1800" kern="1200" dirty="0"/>
            <a:t>Use abstraction as building </a:t>
          </a:r>
          <a:r>
            <a:rPr lang="en-US" sz="1800" kern="1200"/>
            <a:t>block </a:t>
          </a:r>
          <a:endParaRPr lang="en-US" sz="1800" kern="1200" dirty="0"/>
        </a:p>
      </dsp:txBody>
      <dsp:txXfrm rot="-5400000">
        <a:off x="809044" y="1945687"/>
        <a:ext cx="4599539" cy="67790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B6CB37-4E40-4DB5-96D8-961575032B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355D3A3-E981-4602-9CCC-A1C3FD13B0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13CAF6-64E3-45B4-88C3-B22024FAF9E6}" type="datetimeFigureOut">
              <a:rPr lang="en-US" smtClean="0"/>
              <a:t>12/3/2020</a:t>
            </a:fld>
            <a:endParaRPr lang="en-US"/>
          </a:p>
        </p:txBody>
      </p:sp>
      <p:sp>
        <p:nvSpPr>
          <p:cNvPr id="4" name="Footer Placeholder 3">
            <a:extLst>
              <a:ext uri="{FF2B5EF4-FFF2-40B4-BE49-F238E27FC236}">
                <a16:creationId xmlns:a16="http://schemas.microsoft.com/office/drawing/2014/main" id="{50D44361-C9DF-460F-9D54-496F2384CE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4FED15-9E01-4E82-987C-71140060B7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B9EDB7-916E-4FDA-801D-842ADA5F5DEA}" type="slidenum">
              <a:rPr lang="en-US" smtClean="0"/>
              <a:t>‹#›</a:t>
            </a:fld>
            <a:endParaRPr lang="en-US"/>
          </a:p>
        </p:txBody>
      </p:sp>
    </p:spTree>
    <p:extLst>
      <p:ext uri="{BB962C8B-B14F-4D97-AF65-F5344CB8AC3E}">
        <p14:creationId xmlns:p14="http://schemas.microsoft.com/office/powerpoint/2010/main" val="576178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95E720-E4A9-4E72-A6D6-3C06E0D407B9}" type="datetimeFigureOut">
              <a:rPr lang="en-US" smtClean="0"/>
              <a:t>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32FEEC-45EE-440F-9EC5-1B51F0DAA518}" type="slidenum">
              <a:rPr lang="en-US" smtClean="0"/>
              <a:t>‹#›</a:t>
            </a:fld>
            <a:endParaRPr lang="en-US"/>
          </a:p>
        </p:txBody>
      </p:sp>
    </p:spTree>
    <p:extLst>
      <p:ext uri="{BB962C8B-B14F-4D97-AF65-F5344CB8AC3E}">
        <p14:creationId xmlns:p14="http://schemas.microsoft.com/office/powerpoint/2010/main" val="868751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a:t>
            </a:r>
          </a:p>
          <a:p>
            <a:r>
              <a:rPr lang="en-US" dirty="0"/>
              <a:t>My name is David Kozhaya and I work at ABB Corporate Research in Switzerland.</a:t>
            </a:r>
          </a:p>
          <a:p>
            <a:r>
              <a:rPr lang="en-US" dirty="0"/>
              <a:t>You learned in Rachid’s class about distributed computing and you even designed few algorithms together for some distributed problems that </a:t>
            </a:r>
            <a:r>
              <a:rPr lang="en-US" dirty="0" err="1"/>
              <a:t>rachid</a:t>
            </a:r>
            <a:r>
              <a:rPr lang="en-US" dirty="0"/>
              <a:t> mentioned in the class. In today’s presentation I would like to you a glimpse of the distributed problems and challenges we face outside the boundary of this classroom.</a:t>
            </a:r>
          </a:p>
          <a:p>
            <a:r>
              <a:rPr lang="en-US" dirty="0"/>
              <a:t>First let me tell a bit about ABB and what ABB does!</a:t>
            </a:r>
          </a:p>
          <a:p>
            <a:endParaRPr lang="en-US" dirty="0"/>
          </a:p>
          <a:p>
            <a:endParaRPr lang="en-US" dirty="0"/>
          </a:p>
        </p:txBody>
      </p:sp>
      <p:sp>
        <p:nvSpPr>
          <p:cNvPr id="4" name="Slide Number Placeholder 3"/>
          <p:cNvSpPr>
            <a:spLocks noGrp="1"/>
          </p:cNvSpPr>
          <p:nvPr>
            <p:ph type="sldNum" sz="quarter" idx="10"/>
          </p:nvPr>
        </p:nvSpPr>
        <p:spPr/>
        <p:txBody>
          <a:bodyPr/>
          <a:lstStyle/>
          <a:p>
            <a:fld id="{F732FEEC-45EE-440F-9EC5-1B51F0DAA518}" type="slidenum">
              <a:rPr lang="en-US" smtClean="0"/>
              <a:t>1</a:t>
            </a:fld>
            <a:endParaRPr lang="en-US"/>
          </a:p>
        </p:txBody>
      </p:sp>
    </p:spTree>
    <p:extLst>
      <p:ext uri="{BB962C8B-B14F-4D97-AF65-F5344CB8AC3E}">
        <p14:creationId xmlns:p14="http://schemas.microsoft.com/office/powerpoint/2010/main" val="2639125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not just assume late processes as failed ones in the system model?</a:t>
            </a:r>
          </a:p>
          <a:p>
            <a:r>
              <a:rPr lang="en-US" dirty="0"/>
              <a:t>True we can but the problem is that in practice how can we make such processes aware that they have been late and that are faulty. Important for time critical applications running </a:t>
            </a:r>
            <a:r>
              <a:rPr lang="en-US"/>
              <a:t>on top.</a:t>
            </a:r>
            <a:endParaRPr lang="en-US" dirty="0"/>
          </a:p>
        </p:txBody>
      </p:sp>
      <p:sp>
        <p:nvSpPr>
          <p:cNvPr id="4" name="Slide Number Placeholder 3"/>
          <p:cNvSpPr>
            <a:spLocks noGrp="1"/>
          </p:cNvSpPr>
          <p:nvPr>
            <p:ph type="sldNum" sz="quarter" idx="5"/>
          </p:nvPr>
        </p:nvSpPr>
        <p:spPr/>
        <p:txBody>
          <a:bodyPr/>
          <a:lstStyle/>
          <a:p>
            <a:fld id="{F732FEEC-45EE-440F-9EC5-1B51F0DAA518}" type="slidenum">
              <a:rPr lang="en-US" smtClean="0"/>
              <a:t>23</a:t>
            </a:fld>
            <a:endParaRPr lang="en-US"/>
          </a:p>
        </p:txBody>
      </p:sp>
    </p:spTree>
    <p:extLst>
      <p:ext uri="{BB962C8B-B14F-4D97-AF65-F5344CB8AC3E}">
        <p14:creationId xmlns:p14="http://schemas.microsoft.com/office/powerpoint/2010/main" val="3956001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Yippie</a:t>
            </a:r>
            <a:r>
              <a:rPr lang="en-US" dirty="0"/>
              <a:t>, already at the end </a:t>
            </a:r>
            <a:r>
              <a:rPr lang="en-US" dirty="0">
                <a:sym typeface="Wingdings" panose="05000000000000000000" pitchFamily="2" charset="2"/>
              </a:rPr>
              <a:t></a:t>
            </a:r>
          </a:p>
          <a:p>
            <a:endParaRPr lang="en-US" dirty="0">
              <a:sym typeface="Wingdings" panose="05000000000000000000" pitchFamily="2" charset="2"/>
            </a:endParaRPr>
          </a:p>
          <a:p>
            <a:r>
              <a:rPr lang="en-US" dirty="0">
                <a:sym typeface="Wingdings" panose="05000000000000000000" pitchFamily="2" charset="2"/>
              </a:rPr>
              <a:t>You’ve seen</a:t>
            </a:r>
            <a:r>
              <a:rPr lang="en-US" baseline="0" dirty="0">
                <a:sym typeface="Wingdings" panose="05000000000000000000" pitchFamily="2" charset="2"/>
              </a:rPr>
              <a:t> how we can describe distributed systems with </a:t>
            </a:r>
            <a:r>
              <a:rPr lang="en-US" baseline="0" dirty="0" err="1">
                <a:sym typeface="Wingdings" panose="05000000000000000000" pitchFamily="2" charset="2"/>
              </a:rPr>
              <a:t>lossy</a:t>
            </a:r>
            <a:r>
              <a:rPr lang="en-US" baseline="0" dirty="0">
                <a:sym typeface="Wingdings" panose="05000000000000000000" pitchFamily="2" charset="2"/>
              </a:rPr>
              <a:t> communication as well as permanent and transient failures</a:t>
            </a:r>
          </a:p>
          <a:p>
            <a:endParaRPr lang="en-US" baseline="0" dirty="0">
              <a:sym typeface="Wingdings" panose="05000000000000000000" pitchFamily="2" charset="2"/>
            </a:endParaRPr>
          </a:p>
          <a:p>
            <a:r>
              <a:rPr lang="en-US" baseline="0" dirty="0">
                <a:sym typeface="Wingdings" panose="05000000000000000000" pitchFamily="2" charset="2"/>
              </a:rPr>
              <a:t>We devise a wrapper to use CS algorithms unchanged in real systems and for what class of algorithms </a:t>
            </a:r>
            <a:r>
              <a:rPr lang="en-US" baseline="0">
                <a:sym typeface="Wingdings" panose="05000000000000000000" pitchFamily="2" charset="2"/>
              </a:rPr>
              <a:t>the wrapper works.</a:t>
            </a:r>
            <a:endParaRPr lang="en-US" dirty="0"/>
          </a:p>
        </p:txBody>
      </p:sp>
      <p:sp>
        <p:nvSpPr>
          <p:cNvPr id="4" name="Slide Number Placeholder 3"/>
          <p:cNvSpPr>
            <a:spLocks noGrp="1"/>
          </p:cNvSpPr>
          <p:nvPr>
            <p:ph type="sldNum" sz="quarter" idx="10"/>
          </p:nvPr>
        </p:nvSpPr>
        <p:spPr/>
        <p:txBody>
          <a:bodyPr/>
          <a:lstStyle/>
          <a:p>
            <a:fld id="{F732FEEC-45EE-440F-9EC5-1B51F0DAA518}" type="slidenum">
              <a:rPr lang="en-US" smtClean="0"/>
              <a:t>24</a:t>
            </a:fld>
            <a:endParaRPr lang="en-US"/>
          </a:p>
        </p:txBody>
      </p:sp>
    </p:spTree>
    <p:extLst>
      <p:ext uri="{BB962C8B-B14F-4D97-AF65-F5344CB8AC3E}">
        <p14:creationId xmlns:p14="http://schemas.microsoft.com/office/powerpoint/2010/main" val="2037488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Distributed systems comprise multiple software and hardware components that are bound to eventually fail. Such failures can cause service malfunction or unavailability, incurring signiﬁcant costs to mission-critical systems, e.g., automation systems and on-line transactions. The failures’ impact can be minimized by protocols that let systems agree on actions despite failures. </a:t>
            </a:r>
          </a:p>
          <a:p>
            <a:endParaRPr lang="en-US" dirty="0"/>
          </a:p>
          <a:p>
            <a:r>
              <a:rPr lang="en-US" dirty="0"/>
              <a:t>As a consequence, many variants of the agreement or the consensus problem under diﬀerent assumptions have been studied mainly . </a:t>
            </a:r>
          </a:p>
        </p:txBody>
      </p:sp>
      <p:sp>
        <p:nvSpPr>
          <p:cNvPr id="4" name="Slide Number Placeholder 3"/>
          <p:cNvSpPr>
            <a:spLocks noGrp="1"/>
          </p:cNvSpPr>
          <p:nvPr>
            <p:ph type="sldNum" sz="quarter" idx="10"/>
          </p:nvPr>
        </p:nvSpPr>
        <p:spPr/>
        <p:txBody>
          <a:bodyPr/>
          <a:lstStyle/>
          <a:p>
            <a:fld id="{F732FEEC-45EE-440F-9EC5-1B51F0DAA518}" type="slidenum">
              <a:rPr lang="en-US" smtClean="0"/>
              <a:t>2</a:t>
            </a:fld>
            <a:endParaRPr lang="en-US"/>
          </a:p>
        </p:txBody>
      </p:sp>
    </p:spTree>
    <p:extLst>
      <p:ext uri="{BB962C8B-B14F-4D97-AF65-F5344CB8AC3E}">
        <p14:creationId xmlns:p14="http://schemas.microsoft.com/office/powerpoint/2010/main" val="3844529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 of the most things that you might affiliate us with is these power sockets which we are very well known for. What’s interesting about them is that they come in different shapes and for multiple purposes. And despite they distributed almost all around the world. They don’t really qualify as a distributed system </a:t>
            </a:r>
            <a:r>
              <a:rPr lang="en-US" dirty="0">
                <a:sym typeface="Wingdings" panose="05000000000000000000" pitchFamily="2" charset="2"/>
              </a:rPr>
              <a:t> </a:t>
            </a:r>
          </a:p>
          <a:p>
            <a:endParaRPr lang="en-US" dirty="0">
              <a:sym typeface="Wingdings" panose="05000000000000000000" pitchFamily="2" charset="2"/>
            </a:endParaRPr>
          </a:p>
          <a:p>
            <a:r>
              <a:rPr lang="en-US" dirty="0">
                <a:sym typeface="Wingdings" panose="05000000000000000000" pitchFamily="2" charset="2"/>
              </a:rPr>
              <a:t>This is why we have circuit breakers. Ok I am joking! In fact these are very tiny part of the ABB offers. While we are known and very good in designing these products this is not what kept us going for the past 25 years.</a:t>
            </a:r>
          </a:p>
          <a:p>
            <a:endParaRPr lang="en-US" dirty="0">
              <a:sym typeface="Wingdings" panose="05000000000000000000" pitchFamily="2" charset="2"/>
            </a:endParaRPr>
          </a:p>
          <a:p>
            <a:r>
              <a:rPr lang="en-US" dirty="0">
                <a:sym typeface="Wingdings" panose="05000000000000000000" pitchFamily="2" charset="2"/>
              </a:rPr>
              <a:t>Companies like ABB that first began with production of physical components had to change in how they operate the world using physical components by </a:t>
            </a:r>
          </a:p>
        </p:txBody>
      </p:sp>
      <p:sp>
        <p:nvSpPr>
          <p:cNvPr id="4" name="Slide Number Placeholder 3"/>
          <p:cNvSpPr>
            <a:spLocks noGrp="1"/>
          </p:cNvSpPr>
          <p:nvPr>
            <p:ph type="sldNum" sz="quarter" idx="5"/>
          </p:nvPr>
        </p:nvSpPr>
        <p:spPr/>
        <p:txBody>
          <a:bodyPr/>
          <a:lstStyle/>
          <a:p>
            <a:fld id="{F732FEEC-45EE-440F-9EC5-1B51F0DAA518}" type="slidenum">
              <a:rPr lang="en-US" smtClean="0"/>
              <a:t>3</a:t>
            </a:fld>
            <a:endParaRPr lang="en-US"/>
          </a:p>
        </p:txBody>
      </p:sp>
    </p:spTree>
    <p:extLst>
      <p:ext uri="{BB962C8B-B14F-4D97-AF65-F5344CB8AC3E}">
        <p14:creationId xmlns:p14="http://schemas.microsoft.com/office/powerpoint/2010/main" val="1016006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DCS:</a:t>
            </a:r>
          </a:p>
          <a:p>
            <a:pPr marL="171450" indent="-171450">
              <a:buFont typeface="Arial" panose="020B0604020202020204" pitchFamily="34" charset="0"/>
              <a:buChar char="•"/>
            </a:pPr>
            <a:r>
              <a:rPr lang="en-US" dirty="0"/>
              <a:t>A distributed system for example monitors temperature and pressure of within a tank.</a:t>
            </a:r>
          </a:p>
          <a:p>
            <a:pPr marL="171450" indent="-171450">
              <a:buFont typeface="Arial" panose="020B0604020202020204" pitchFamily="34" charset="0"/>
              <a:buChar char="•"/>
            </a:pPr>
            <a:r>
              <a:rPr lang="en-US" dirty="0"/>
              <a:t>If some controller fails some other controller needs to jump in and take the tasks of the new one</a:t>
            </a:r>
          </a:p>
          <a:p>
            <a:pPr marL="171450" indent="-171450">
              <a:buFont typeface="Arial" panose="020B0604020202020204" pitchFamily="34" charset="0"/>
              <a:buChar char="•"/>
            </a:pPr>
            <a:r>
              <a:rPr lang="en-US" dirty="0"/>
              <a:t> all components should have a consistent view (consensus) about what controllers are up and what tasks they are executing.</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Fog computing</a:t>
            </a:r>
          </a:p>
          <a:p>
            <a:pPr marL="171450" indent="-171450">
              <a:buFont typeface="Arial" panose="020B0604020202020204" pitchFamily="34" charset="0"/>
              <a:buChar char="•"/>
            </a:pPr>
            <a:r>
              <a:rPr lang="en-US" dirty="0"/>
              <a:t>Commission an industrial site, we typically over provision, meaning that we use more resources that we actually need just to be on the safe side.</a:t>
            </a:r>
          </a:p>
          <a:p>
            <a:pPr marL="171450" indent="-171450">
              <a:buFont typeface="Arial" panose="020B0604020202020204" pitchFamily="34" charset="0"/>
              <a:buChar char="•"/>
            </a:pPr>
            <a:r>
              <a:rPr lang="en-US" dirty="0"/>
              <a:t>One question is how we can make use of the spare resources in the system to run monitoring applications and auxiliary application on the fly and in between industrial sites.</a:t>
            </a:r>
          </a:p>
          <a:p>
            <a:pPr marL="0" indent="0">
              <a:buFont typeface="Arial" panose="020B0604020202020204" pitchFamily="34" charset="0"/>
              <a:buNone/>
            </a:pPr>
            <a:r>
              <a:rPr lang="en-US" dirty="0"/>
              <a:t>Ability</a:t>
            </a:r>
          </a:p>
          <a:p>
            <a:pPr marL="171450" indent="-171450">
              <a:buFont typeface="Arial" panose="020B0604020202020204" pitchFamily="34" charset="0"/>
              <a:buChar char="•"/>
            </a:pPr>
            <a:r>
              <a:rPr lang="en-US" dirty="0"/>
              <a:t>Sensors communicate data relative to the what they see.</a:t>
            </a:r>
          </a:p>
          <a:p>
            <a:pPr marL="171450" indent="-171450">
              <a:buFont typeface="Arial" panose="020B0604020202020204" pitchFamily="34" charset="0"/>
              <a:buChar char="•"/>
            </a:pPr>
            <a:r>
              <a:rPr lang="en-US" dirty="0"/>
              <a:t>Huge data is generated and needs to be analyzed.</a:t>
            </a:r>
          </a:p>
          <a:p>
            <a:pPr marL="171450" indent="-171450">
              <a:buFont typeface="Arial" panose="020B0604020202020204" pitchFamily="34" charset="0"/>
              <a:buChar char="•"/>
            </a:pPr>
            <a:r>
              <a:rPr lang="en-US" dirty="0"/>
              <a:t>Communication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Smart cities</a:t>
            </a:r>
          </a:p>
          <a:p>
            <a:pPr marL="171450" indent="-171450">
              <a:buFont typeface="Arial" panose="020B0604020202020204" pitchFamily="34" charset="0"/>
              <a:buChar char="•"/>
            </a:pPr>
            <a:r>
              <a:rPr lang="en-US" dirty="0"/>
              <a:t>Many process like buildings, cars, weather, human actions, electric gird that needs to be monitored.</a:t>
            </a:r>
          </a:p>
          <a:p>
            <a:pPr marL="171450" indent="-171450">
              <a:buFont typeface="Arial" panose="020B0604020202020204" pitchFamily="34" charset="0"/>
              <a:buChar char="•"/>
            </a:pPr>
            <a:r>
              <a:rPr lang="en-US" dirty="0"/>
              <a:t>Way of communicating data to efficiently, reliably and within certain timing constraints. Broadcast protocols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Collaborative robots:</a:t>
            </a:r>
          </a:p>
          <a:p>
            <a:pPr marL="171450" indent="-171450">
              <a:buFont typeface="Arial" panose="020B0604020202020204" pitchFamily="34" charset="0"/>
              <a:buChar char="•"/>
            </a:pPr>
            <a:r>
              <a:rPr lang="en-US" dirty="0"/>
              <a:t>While robots are made smarter helping humans they remain doing decision on singular basis. This limits what robots can achieve and how big they can actually view their environment. </a:t>
            </a:r>
          </a:p>
          <a:p>
            <a:pPr marL="171450" indent="-171450">
              <a:buFont typeface="Arial" panose="020B0604020202020204" pitchFamily="34" charset="0"/>
              <a:buChar char="•"/>
            </a:pPr>
            <a:r>
              <a:rPr lang="en-US" dirty="0"/>
              <a:t>Collaborative robots aim at having robots talk to each other and jointly decide based on the combined input.</a:t>
            </a:r>
          </a:p>
          <a:p>
            <a:pPr marL="171450" indent="-171450">
              <a:buFont typeface="Arial" panose="020B0604020202020204" pitchFamily="34" charset="0"/>
              <a:buChar char="•"/>
            </a:pPr>
            <a:r>
              <a:rPr lang="en-US" dirty="0"/>
              <a:t>Example about self driving cars.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Smart contract:</a:t>
            </a:r>
          </a:p>
          <a:p>
            <a:pPr marL="171450" indent="-171450">
              <a:buFont typeface="Arial" panose="020B0604020202020204" pitchFamily="34" charset="0"/>
              <a:buChar char="•"/>
            </a:pPr>
            <a:r>
              <a:rPr lang="en-US" dirty="0"/>
              <a:t>ABB not only produces physical components but also actually offers services to customers.</a:t>
            </a:r>
          </a:p>
          <a:p>
            <a:pPr marL="171450" indent="-171450">
              <a:buFont typeface="Arial" panose="020B0604020202020204" pitchFamily="34" charset="0"/>
              <a:buChar char="•"/>
            </a:pPr>
            <a:r>
              <a:rPr lang="en-US" dirty="0"/>
              <a:t>For example, we offer in many case to maintain certain electrical installations</a:t>
            </a:r>
          </a:p>
          <a:p>
            <a:pPr marL="171450" indent="-171450">
              <a:buFont typeface="Arial" panose="020B0604020202020204" pitchFamily="34" charset="0"/>
              <a:buChar char="•"/>
            </a:pPr>
            <a:r>
              <a:rPr lang="en-US" dirty="0"/>
              <a:t>For that we have a maintenance agreement with the customer, which is still governed by paper contracts.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Consider and internet provider,</a:t>
            </a:r>
          </a:p>
          <a:p>
            <a:endParaRPr lang="en-US" dirty="0"/>
          </a:p>
          <a:p>
            <a:r>
              <a:rPr lang="en-US" dirty="0"/>
              <a:t>I hope that by now I have shown you and convinced you that indeed many distributed problems are very important and relevant to ABB’s projects and vision. So the question that could be of </a:t>
            </a:r>
            <a:r>
              <a:rPr lang="en-US" dirty="0" err="1"/>
              <a:t>internest</a:t>
            </a:r>
            <a:r>
              <a:rPr lang="en-US" dirty="0"/>
              <a:t> to you now is the following.</a:t>
            </a:r>
          </a:p>
          <a:p>
            <a:r>
              <a:rPr lang="en-US" dirty="0"/>
              <a:t>How similar are the contexts we study in class to those that I have showed you here,</a:t>
            </a:r>
          </a:p>
          <a:p>
            <a:r>
              <a:rPr lang="en-US" dirty="0"/>
              <a:t>In other words, can we directly use the algorithms you </a:t>
            </a:r>
            <a:r>
              <a:rPr lang="en-US" dirty="0" err="1"/>
              <a:t>deviced</a:t>
            </a:r>
            <a:r>
              <a:rPr lang="en-US" dirty="0"/>
              <a:t> here in class?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732FEEC-45EE-440F-9EC5-1B51F0DAA518}" type="slidenum">
              <a:rPr lang="en-US" smtClean="0"/>
              <a:t>4</a:t>
            </a:fld>
            <a:endParaRPr lang="en-US"/>
          </a:p>
        </p:txBody>
      </p:sp>
    </p:spTree>
    <p:extLst>
      <p:ext uri="{BB962C8B-B14F-4D97-AF65-F5344CB8AC3E}">
        <p14:creationId xmlns:p14="http://schemas.microsoft.com/office/powerpoint/2010/main" val="2665584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 broadcast and when </a:t>
            </a:r>
            <a:r>
              <a:rPr lang="en-US" dirty="0" err="1"/>
              <a:t>deliverd</a:t>
            </a:r>
            <a:r>
              <a:rPr lang="en-US" dirty="0"/>
              <a:t> when broadcast message is received </a:t>
            </a:r>
          </a:p>
        </p:txBody>
      </p:sp>
      <p:sp>
        <p:nvSpPr>
          <p:cNvPr id="4" name="Slide Number Placeholder 3"/>
          <p:cNvSpPr>
            <a:spLocks noGrp="1"/>
          </p:cNvSpPr>
          <p:nvPr>
            <p:ph type="sldNum" sz="quarter" idx="5"/>
          </p:nvPr>
        </p:nvSpPr>
        <p:spPr/>
        <p:txBody>
          <a:bodyPr/>
          <a:lstStyle/>
          <a:p>
            <a:fld id="{F732FEEC-45EE-440F-9EC5-1B51F0DAA518}" type="slidenum">
              <a:rPr lang="en-US" smtClean="0"/>
              <a:t>14</a:t>
            </a:fld>
            <a:endParaRPr lang="en-US"/>
          </a:p>
        </p:txBody>
      </p:sp>
    </p:spTree>
    <p:extLst>
      <p:ext uri="{BB962C8B-B14F-4D97-AF65-F5344CB8AC3E}">
        <p14:creationId xmlns:p14="http://schemas.microsoft.com/office/powerpoint/2010/main" val="4232467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 broadcast and when </a:t>
            </a:r>
            <a:r>
              <a:rPr lang="en-US" dirty="0" err="1"/>
              <a:t>deliverd</a:t>
            </a:r>
            <a:r>
              <a:rPr lang="en-US" dirty="0"/>
              <a:t> when broadcast message is received </a:t>
            </a:r>
          </a:p>
        </p:txBody>
      </p:sp>
      <p:sp>
        <p:nvSpPr>
          <p:cNvPr id="4" name="Slide Number Placeholder 3"/>
          <p:cNvSpPr>
            <a:spLocks noGrp="1"/>
          </p:cNvSpPr>
          <p:nvPr>
            <p:ph type="sldNum" sz="quarter" idx="5"/>
          </p:nvPr>
        </p:nvSpPr>
        <p:spPr/>
        <p:txBody>
          <a:bodyPr/>
          <a:lstStyle/>
          <a:p>
            <a:fld id="{F732FEEC-45EE-440F-9EC5-1B51F0DAA518}" type="slidenum">
              <a:rPr lang="en-US" smtClean="0"/>
              <a:t>17</a:t>
            </a:fld>
            <a:endParaRPr lang="en-US"/>
          </a:p>
        </p:txBody>
      </p:sp>
    </p:spTree>
    <p:extLst>
      <p:ext uri="{BB962C8B-B14F-4D97-AF65-F5344CB8AC3E}">
        <p14:creationId xmlns:p14="http://schemas.microsoft.com/office/powerpoint/2010/main" val="3675730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 broadcast and when delivered when broadcast message is received </a:t>
            </a:r>
          </a:p>
        </p:txBody>
      </p:sp>
      <p:sp>
        <p:nvSpPr>
          <p:cNvPr id="4" name="Slide Number Placeholder 3"/>
          <p:cNvSpPr>
            <a:spLocks noGrp="1"/>
          </p:cNvSpPr>
          <p:nvPr>
            <p:ph type="sldNum" sz="quarter" idx="5"/>
          </p:nvPr>
        </p:nvSpPr>
        <p:spPr/>
        <p:txBody>
          <a:bodyPr/>
          <a:lstStyle/>
          <a:p>
            <a:fld id="{F732FEEC-45EE-440F-9EC5-1B51F0DAA518}" type="slidenum">
              <a:rPr lang="en-US" smtClean="0"/>
              <a:t>18</a:t>
            </a:fld>
            <a:endParaRPr lang="en-US"/>
          </a:p>
        </p:txBody>
      </p:sp>
    </p:spTree>
    <p:extLst>
      <p:ext uri="{BB962C8B-B14F-4D97-AF65-F5344CB8AC3E}">
        <p14:creationId xmlns:p14="http://schemas.microsoft.com/office/powerpoint/2010/main" val="3965912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 broadcast and when </a:t>
            </a:r>
            <a:r>
              <a:rPr lang="en-US" dirty="0" err="1"/>
              <a:t>deliverd</a:t>
            </a:r>
            <a:r>
              <a:rPr lang="en-US" dirty="0"/>
              <a:t> when broadcast message is received </a:t>
            </a:r>
          </a:p>
        </p:txBody>
      </p:sp>
      <p:sp>
        <p:nvSpPr>
          <p:cNvPr id="4" name="Slide Number Placeholder 3"/>
          <p:cNvSpPr>
            <a:spLocks noGrp="1"/>
          </p:cNvSpPr>
          <p:nvPr>
            <p:ph type="sldNum" sz="quarter" idx="5"/>
          </p:nvPr>
        </p:nvSpPr>
        <p:spPr/>
        <p:txBody>
          <a:bodyPr/>
          <a:lstStyle/>
          <a:p>
            <a:fld id="{F732FEEC-45EE-440F-9EC5-1B51F0DAA518}" type="slidenum">
              <a:rPr lang="en-US" smtClean="0"/>
              <a:t>19</a:t>
            </a:fld>
            <a:endParaRPr lang="en-US"/>
          </a:p>
        </p:txBody>
      </p:sp>
    </p:spTree>
    <p:extLst>
      <p:ext uri="{BB962C8B-B14F-4D97-AF65-F5344CB8AC3E}">
        <p14:creationId xmlns:p14="http://schemas.microsoft.com/office/powerpoint/2010/main" val="347643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 broadcast and when </a:t>
            </a:r>
            <a:r>
              <a:rPr lang="en-US" dirty="0" err="1"/>
              <a:t>deliverd</a:t>
            </a:r>
            <a:r>
              <a:rPr lang="en-US" dirty="0"/>
              <a:t> when broadcast message is received </a:t>
            </a:r>
          </a:p>
        </p:txBody>
      </p:sp>
      <p:sp>
        <p:nvSpPr>
          <p:cNvPr id="4" name="Slide Number Placeholder 3"/>
          <p:cNvSpPr>
            <a:spLocks noGrp="1"/>
          </p:cNvSpPr>
          <p:nvPr>
            <p:ph type="sldNum" sz="quarter" idx="5"/>
          </p:nvPr>
        </p:nvSpPr>
        <p:spPr/>
        <p:txBody>
          <a:bodyPr/>
          <a:lstStyle/>
          <a:p>
            <a:fld id="{F732FEEC-45EE-440F-9EC5-1B51F0DAA518}" type="slidenum">
              <a:rPr lang="en-US" smtClean="0"/>
              <a:t>22</a:t>
            </a:fld>
            <a:endParaRPr lang="en-US"/>
          </a:p>
        </p:txBody>
      </p:sp>
    </p:spTree>
    <p:extLst>
      <p:ext uri="{BB962C8B-B14F-4D97-AF65-F5344CB8AC3E}">
        <p14:creationId xmlns:p14="http://schemas.microsoft.com/office/powerpoint/2010/main" val="2585552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 Title Sl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 r="7"/>
          <a:stretch/>
        </p:blipFill>
        <p:spPr bwMode="gray">
          <a:xfrm>
            <a:off x="2"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ctrTitle"/>
          </p:nvPr>
        </p:nvSpPr>
        <p:spPr bwMode="gray">
          <a:xfrm>
            <a:off x="340519" y="5205567"/>
            <a:ext cx="10112148" cy="504000"/>
          </a:xfrm>
        </p:spPr>
        <p:txBody>
          <a:bodyPr lIns="0" tIns="0" rIns="0" bIns="0"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bwMode="gray">
          <a:xfrm>
            <a:off x="340520"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0"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0"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70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1: Title &amp;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lvl1pPr>
              <a:defRPr/>
            </a:lvl1pPr>
          </a:lstStyle>
          <a:p>
            <a:r>
              <a:rPr lang="en-US" dirty="0"/>
              <a:t>david.kozhaya@ch.abb.com</a:t>
            </a:r>
          </a:p>
        </p:txBody>
      </p:sp>
      <p:sp>
        <p:nvSpPr>
          <p:cNvPr id="4" name="Date Placeholder 3"/>
          <p:cNvSpPr>
            <a:spLocks noGrp="1"/>
          </p:cNvSpPr>
          <p:nvPr>
            <p:ph type="dt" sz="half" idx="11"/>
          </p:nvPr>
        </p:nvSpPr>
        <p:spPr bwMode="gray"/>
        <p:txBody>
          <a:bodyPr/>
          <a:lstStyle/>
          <a:p>
            <a:fld id="{D759F2F9-2B3B-42F5-985C-9E37ABB6A3A0}" type="datetime1">
              <a:rPr lang="en-US" smtClean="0"/>
              <a:t>12/3/2020</a:t>
            </a:fld>
            <a:endParaRPr lang="en-US"/>
          </a:p>
        </p:txBody>
      </p:sp>
      <p:sp>
        <p:nvSpPr>
          <p:cNvPr id="5" name="Slide Number Placeholder 4"/>
          <p:cNvSpPr>
            <a:spLocks noGrp="1"/>
          </p:cNvSpPr>
          <p:nvPr>
            <p:ph type="sldNum" sz="quarter" idx="12"/>
          </p:nvPr>
        </p:nvSpPr>
        <p:spPr bwMode="gray"/>
        <p:txBody>
          <a:bodyPr/>
          <a:lstStyle/>
          <a:p>
            <a:fld id="{8C4DBF15-9AC7-494A-A04C-7450EF0AE0FA}" type="slidenum">
              <a:rPr lang="en-US" smtClean="0"/>
              <a:t>‹#›</a:t>
            </a:fld>
            <a:endParaRPr lang="en-US"/>
          </a:p>
        </p:txBody>
      </p:sp>
      <p:sp>
        <p:nvSpPr>
          <p:cNvPr id="6" name="Subtitle 2"/>
          <p:cNvSpPr>
            <a:spLocks noGrp="1"/>
          </p:cNvSpPr>
          <p:nvPr>
            <p:ph type="subTitle" idx="13"/>
          </p:nvPr>
        </p:nvSpPr>
        <p:spPr bwMode="gray">
          <a:xfrm>
            <a:off x="334139"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7" name="Text Placeholder 11"/>
          <p:cNvSpPr>
            <a:spLocks noGrp="1"/>
          </p:cNvSpPr>
          <p:nvPr>
            <p:ph type="body" sz="quarter" idx="16"/>
          </p:nvPr>
        </p:nvSpPr>
        <p:spPr bwMode="gray">
          <a:xfrm>
            <a:off x="332368" y="1931192"/>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5"/>
          <p:cNvSpPr>
            <a:spLocks noGrp="1"/>
          </p:cNvSpPr>
          <p:nvPr>
            <p:ph sz="quarter" idx="19"/>
          </p:nvPr>
        </p:nvSpPr>
        <p:spPr bwMode="gray">
          <a:xfrm>
            <a:off x="332367" y="2317637"/>
            <a:ext cx="11520000" cy="3594212"/>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4386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 Title (5)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lvl1pPr>
              <a:defRPr/>
            </a:lvl1pPr>
          </a:lstStyle>
          <a:p>
            <a:r>
              <a:rPr lang="en-US" dirty="0"/>
              <a:t>david.kozhaya@ch.abb.com</a:t>
            </a:r>
          </a:p>
        </p:txBody>
      </p:sp>
      <p:sp>
        <p:nvSpPr>
          <p:cNvPr id="4" name="Date Placeholder 3"/>
          <p:cNvSpPr>
            <a:spLocks noGrp="1"/>
          </p:cNvSpPr>
          <p:nvPr>
            <p:ph type="dt" sz="half" idx="11"/>
          </p:nvPr>
        </p:nvSpPr>
        <p:spPr bwMode="gray"/>
        <p:txBody>
          <a:bodyPr/>
          <a:lstStyle/>
          <a:p>
            <a:fld id="{E8C643D5-FBFC-494D-9EC3-F2C3D79C5E94}" type="datetime1">
              <a:rPr lang="en-US" smtClean="0"/>
              <a:t>12/3/2020</a:t>
            </a:fld>
            <a:endParaRPr lang="en-US"/>
          </a:p>
        </p:txBody>
      </p:sp>
      <p:sp>
        <p:nvSpPr>
          <p:cNvPr id="5" name="Slide Number Placeholder 4"/>
          <p:cNvSpPr>
            <a:spLocks noGrp="1"/>
          </p:cNvSpPr>
          <p:nvPr>
            <p:ph type="sldNum" sz="quarter" idx="12"/>
          </p:nvPr>
        </p:nvSpPr>
        <p:spPr bwMode="gray"/>
        <p:txBody>
          <a:bodyPr/>
          <a:lstStyle/>
          <a:p>
            <a:fld id="{8C4DBF15-9AC7-494A-A04C-7450EF0AE0FA}" type="slidenum">
              <a:rPr lang="en-US" smtClean="0"/>
              <a:t>‹#›</a:t>
            </a:fld>
            <a:endParaRPr lang="en-US"/>
          </a:p>
        </p:txBody>
      </p:sp>
      <p:cxnSp>
        <p:nvCxnSpPr>
          <p:cNvPr id="9" name="Straight Connector 8"/>
          <p:cNvCxnSpPr/>
          <p:nvPr/>
        </p:nvCxnSpPr>
        <p:spPr bwMode="gray">
          <a:xfrm>
            <a:off x="42716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p:nvCxnSpPr>
        <p:spPr bwMode="gray">
          <a:xfrm>
            <a:off x="82100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6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1"/>
          <p:cNvSpPr>
            <a:spLocks noGrp="1"/>
          </p:cNvSpPr>
          <p:nvPr>
            <p:ph type="body" sz="quarter" idx="18"/>
          </p:nvPr>
        </p:nvSpPr>
        <p:spPr bwMode="gray">
          <a:xfrm>
            <a:off x="82100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p:nvCxnSpPr>
        <p:spPr bwMode="gray">
          <a:xfrm>
            <a:off x="42716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p:nvCxnSpPr>
        <p:spPr bwMode="gray">
          <a:xfrm>
            <a:off x="82100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6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p:cNvSpPr>
            <a:spLocks noGrp="1"/>
          </p:cNvSpPr>
          <p:nvPr>
            <p:ph type="body" sz="quarter" idx="21"/>
          </p:nvPr>
        </p:nvSpPr>
        <p:spPr bwMode="gray">
          <a:xfrm>
            <a:off x="82100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3"/>
          </p:nvPr>
        </p:nvSpPr>
        <p:spPr bwMode="gray">
          <a:xfrm>
            <a:off x="333263" y="1931195"/>
            <a:ext cx="3643200" cy="180926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4"/>
          </p:nvPr>
        </p:nvSpPr>
        <p:spPr bwMode="gray">
          <a:xfrm>
            <a:off x="42716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25"/>
          </p:nvPr>
        </p:nvSpPr>
        <p:spPr bwMode="gray">
          <a:xfrm>
            <a:off x="82100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
          <p:cNvSpPr>
            <a:spLocks noGrp="1"/>
          </p:cNvSpPr>
          <p:nvPr>
            <p:ph sz="quarter" idx="26"/>
          </p:nvPr>
        </p:nvSpPr>
        <p:spPr bwMode="gray">
          <a:xfrm>
            <a:off x="333263"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7"/>
          </p:nvPr>
        </p:nvSpPr>
        <p:spPr bwMode="gray">
          <a:xfrm>
            <a:off x="42716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28"/>
          </p:nvPr>
        </p:nvSpPr>
        <p:spPr bwMode="gray">
          <a:xfrm>
            <a:off x="82100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00338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3: Title (6)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lvl1pPr>
              <a:defRPr/>
            </a:lvl1pPr>
          </a:lstStyle>
          <a:p>
            <a:r>
              <a:rPr lang="en-US" dirty="0"/>
              <a:t>david.kozhaya@ch.abb.com</a:t>
            </a:r>
          </a:p>
        </p:txBody>
      </p:sp>
      <p:sp>
        <p:nvSpPr>
          <p:cNvPr id="4" name="Date Placeholder 3"/>
          <p:cNvSpPr>
            <a:spLocks noGrp="1"/>
          </p:cNvSpPr>
          <p:nvPr>
            <p:ph type="dt" sz="half" idx="11"/>
          </p:nvPr>
        </p:nvSpPr>
        <p:spPr bwMode="gray"/>
        <p:txBody>
          <a:bodyPr/>
          <a:lstStyle/>
          <a:p>
            <a:fld id="{B6D83018-8C0B-48FE-9E45-4661913AEF22}" type="datetime1">
              <a:rPr lang="en-US" smtClean="0"/>
              <a:t>12/3/2020</a:t>
            </a:fld>
            <a:endParaRPr lang="en-US"/>
          </a:p>
        </p:txBody>
      </p:sp>
      <p:sp>
        <p:nvSpPr>
          <p:cNvPr id="5" name="Slide Number Placeholder 4"/>
          <p:cNvSpPr>
            <a:spLocks noGrp="1"/>
          </p:cNvSpPr>
          <p:nvPr>
            <p:ph type="sldNum" sz="quarter" idx="12"/>
          </p:nvPr>
        </p:nvSpPr>
        <p:spPr bwMode="gray"/>
        <p:txBody>
          <a:bodyPr/>
          <a:lstStyle/>
          <a:p>
            <a:fld id="{8C4DBF15-9AC7-494A-A04C-7450EF0AE0FA}" type="slidenum">
              <a:rPr lang="en-US" smtClean="0"/>
              <a:t>‹#›</a:t>
            </a:fld>
            <a:endParaRPr lang="en-US"/>
          </a:p>
        </p:txBody>
      </p:sp>
      <p:sp>
        <p:nvSpPr>
          <p:cNvPr id="7"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1"/>
          <p:cNvSpPr>
            <a:spLocks noGrp="1"/>
          </p:cNvSpPr>
          <p:nvPr>
            <p:ph type="body" sz="quarter" idx="18"/>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p:nvCxnSpPr>
        <p:spPr bwMode="gray">
          <a:xfrm>
            <a:off x="4271795"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p:nvCxnSpPr>
        <p:spPr bwMode="gray">
          <a:xfrm>
            <a:off x="8210327"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796"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p:cNvSpPr>
            <a:spLocks noGrp="1"/>
          </p:cNvSpPr>
          <p:nvPr>
            <p:ph type="body" sz="quarter" idx="21"/>
          </p:nvPr>
        </p:nvSpPr>
        <p:spPr bwMode="gray">
          <a:xfrm>
            <a:off x="8210327"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3"/>
          </p:nvPr>
        </p:nvSpPr>
        <p:spPr bwMode="gray">
          <a:xfrm>
            <a:off x="3332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4"/>
          </p:nvPr>
        </p:nvSpPr>
        <p:spPr bwMode="gray">
          <a:xfrm>
            <a:off x="4271795"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25"/>
          </p:nvPr>
        </p:nvSpPr>
        <p:spPr bwMode="gray">
          <a:xfrm>
            <a:off x="8210327"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
          <p:cNvSpPr>
            <a:spLocks noGrp="1"/>
          </p:cNvSpPr>
          <p:nvPr>
            <p:ph sz="quarter" idx="26"/>
          </p:nvPr>
        </p:nvSpPr>
        <p:spPr bwMode="gray">
          <a:xfrm>
            <a:off x="3332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7"/>
          </p:nvPr>
        </p:nvSpPr>
        <p:spPr bwMode="gray">
          <a:xfrm>
            <a:off x="4271796"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28"/>
          </p:nvPr>
        </p:nvSpPr>
        <p:spPr bwMode="gray">
          <a:xfrm>
            <a:off x="8210327"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85569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4: Title &amp; Content (8)">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lvl1pPr>
              <a:defRPr/>
            </a:lvl1pPr>
          </a:lstStyle>
          <a:p>
            <a:r>
              <a:rPr lang="en-US" dirty="0"/>
              <a:t>david.kozhaya@ch.abb.com</a:t>
            </a:r>
          </a:p>
        </p:txBody>
      </p:sp>
      <p:sp>
        <p:nvSpPr>
          <p:cNvPr id="4" name="Date Placeholder 3"/>
          <p:cNvSpPr>
            <a:spLocks noGrp="1"/>
          </p:cNvSpPr>
          <p:nvPr>
            <p:ph type="dt" sz="half" idx="11"/>
          </p:nvPr>
        </p:nvSpPr>
        <p:spPr bwMode="gray"/>
        <p:txBody>
          <a:bodyPr/>
          <a:lstStyle/>
          <a:p>
            <a:fld id="{40F37772-893D-43FA-B889-0C1178B4739A}" type="datetime1">
              <a:rPr lang="en-US" smtClean="0"/>
              <a:t>12/3/2020</a:t>
            </a:fld>
            <a:endParaRPr lang="en-US"/>
          </a:p>
        </p:txBody>
      </p:sp>
      <p:sp>
        <p:nvSpPr>
          <p:cNvPr id="5" name="Slide Number Placeholder 4"/>
          <p:cNvSpPr>
            <a:spLocks noGrp="1"/>
          </p:cNvSpPr>
          <p:nvPr>
            <p:ph type="sldNum" sz="quarter" idx="12"/>
          </p:nvPr>
        </p:nvSpPr>
        <p:spPr bwMode="gray"/>
        <p:txBody>
          <a:bodyPr/>
          <a:lstStyle/>
          <a:p>
            <a:fld id="{8C4DBF15-9AC7-494A-A04C-7450EF0AE0FA}" type="slidenum">
              <a:rPr lang="en-US" smtClean="0"/>
              <a:t>‹#›</a:t>
            </a:fld>
            <a:endParaRPr lang="en-US"/>
          </a:p>
        </p:txBody>
      </p:sp>
      <p:sp>
        <p:nvSpPr>
          <p:cNvPr id="9" name="Text Placeholder 11"/>
          <p:cNvSpPr>
            <a:spLocks noGrp="1"/>
          </p:cNvSpPr>
          <p:nvPr>
            <p:ph type="body" sz="quarter" idx="16"/>
          </p:nvPr>
        </p:nvSpPr>
        <p:spPr bwMode="gray">
          <a:xfrm>
            <a:off x="331492"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2"/>
          <p:cNvSpPr>
            <a:spLocks noGrp="1"/>
          </p:cNvSpPr>
          <p:nvPr>
            <p:ph sz="quarter" idx="25"/>
          </p:nvPr>
        </p:nvSpPr>
        <p:spPr bwMode="gray">
          <a:xfrm>
            <a:off x="333264" y="2317637"/>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2"/>
          <p:cNvSpPr>
            <a:spLocks noGrp="1"/>
          </p:cNvSpPr>
          <p:nvPr>
            <p:ph sz="quarter" idx="26"/>
          </p:nvPr>
        </p:nvSpPr>
        <p:spPr bwMode="gray">
          <a:xfrm>
            <a:off x="333264" y="4202644"/>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2"/>
          <p:cNvSpPr>
            <a:spLocks noGrp="1"/>
          </p:cNvSpPr>
          <p:nvPr>
            <p:ph sz="quarter" idx="27"/>
          </p:nvPr>
        </p:nvSpPr>
        <p:spPr bwMode="gray">
          <a:xfrm>
            <a:off x="6163300" y="2317637"/>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2"/>
          <p:cNvSpPr>
            <a:spLocks noGrp="1"/>
          </p:cNvSpPr>
          <p:nvPr>
            <p:ph sz="quarter" idx="28"/>
          </p:nvPr>
        </p:nvSpPr>
        <p:spPr bwMode="gray">
          <a:xfrm>
            <a:off x="6163300" y="4202644"/>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18"/>
          </p:nvPr>
        </p:nvSpPr>
        <p:spPr bwMode="gray">
          <a:xfrm>
            <a:off x="2259472" y="2317637"/>
            <a:ext cx="3757689" cy="17100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19"/>
          </p:nvPr>
        </p:nvSpPr>
        <p:spPr bwMode="gray">
          <a:xfrm>
            <a:off x="2259472" y="4202644"/>
            <a:ext cx="3757689" cy="17100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0"/>
          </p:nvPr>
        </p:nvSpPr>
        <p:spPr bwMode="gray">
          <a:xfrm>
            <a:off x="8093952" y="2317637"/>
            <a:ext cx="3759312" cy="17100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1"/>
          </p:nvPr>
        </p:nvSpPr>
        <p:spPr bwMode="gray">
          <a:xfrm>
            <a:off x="8093952" y="4202644"/>
            <a:ext cx="3759312" cy="17100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4" name="Straight Connector 23"/>
          <p:cNvCxnSpPr/>
          <p:nvPr/>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5" name="Straight Connector 24"/>
          <p:cNvCxnSpPr/>
          <p:nvPr/>
        </p:nvCxnSpPr>
        <p:spPr bwMode="gray">
          <a:xfrm>
            <a:off x="332368" y="4115141"/>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8378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5: Title &amp; Content (8) &amp; Box">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lvl1pPr>
              <a:defRPr/>
            </a:lvl1pPr>
          </a:lstStyle>
          <a:p>
            <a:r>
              <a:rPr lang="en-US" dirty="0"/>
              <a:t>david.kozhaya@ch.abb.com</a:t>
            </a:r>
          </a:p>
        </p:txBody>
      </p:sp>
      <p:sp>
        <p:nvSpPr>
          <p:cNvPr id="4" name="Date Placeholder 3"/>
          <p:cNvSpPr>
            <a:spLocks noGrp="1"/>
          </p:cNvSpPr>
          <p:nvPr>
            <p:ph type="dt" sz="half" idx="11"/>
          </p:nvPr>
        </p:nvSpPr>
        <p:spPr bwMode="gray"/>
        <p:txBody>
          <a:bodyPr/>
          <a:lstStyle/>
          <a:p>
            <a:fld id="{004BD218-91C9-4A7D-B45E-34602CED9670}" type="datetime1">
              <a:rPr lang="en-US" smtClean="0"/>
              <a:t>12/3/2020</a:t>
            </a:fld>
            <a:endParaRPr lang="en-US"/>
          </a:p>
        </p:txBody>
      </p:sp>
      <p:sp>
        <p:nvSpPr>
          <p:cNvPr id="5" name="Slide Number Placeholder 4"/>
          <p:cNvSpPr>
            <a:spLocks noGrp="1"/>
          </p:cNvSpPr>
          <p:nvPr>
            <p:ph type="sldNum" sz="quarter" idx="12"/>
          </p:nvPr>
        </p:nvSpPr>
        <p:spPr bwMode="gray"/>
        <p:txBody>
          <a:bodyPr/>
          <a:lstStyle/>
          <a:p>
            <a:fld id="{8C4DBF15-9AC7-494A-A04C-7450EF0AE0FA}" type="slidenum">
              <a:rPr lang="en-US" smtClean="0"/>
              <a:t>‹#›</a:t>
            </a:fld>
            <a:endParaRPr lang="en-US"/>
          </a:p>
        </p:txBody>
      </p:sp>
      <p:sp>
        <p:nvSpPr>
          <p:cNvPr id="9" name="Text Placeholder 11"/>
          <p:cNvSpPr>
            <a:spLocks noGrp="1"/>
          </p:cNvSpPr>
          <p:nvPr>
            <p:ph type="body" sz="quarter" idx="16"/>
          </p:nvPr>
        </p:nvSpPr>
        <p:spPr bwMode="gray">
          <a:xfrm>
            <a:off x="333264"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2"/>
          <p:cNvSpPr>
            <a:spLocks noGrp="1"/>
          </p:cNvSpPr>
          <p:nvPr>
            <p:ph sz="quarter" idx="25"/>
          </p:nvPr>
        </p:nvSpPr>
        <p:spPr bwMode="gray">
          <a:xfrm>
            <a:off x="332367" y="2317637"/>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2"/>
          <p:cNvSpPr>
            <a:spLocks noGrp="1"/>
          </p:cNvSpPr>
          <p:nvPr>
            <p:ph sz="quarter" idx="26"/>
          </p:nvPr>
        </p:nvSpPr>
        <p:spPr bwMode="gray">
          <a:xfrm>
            <a:off x="332367" y="3925788"/>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2"/>
          <p:cNvSpPr>
            <a:spLocks noGrp="1"/>
          </p:cNvSpPr>
          <p:nvPr>
            <p:ph sz="quarter" idx="27"/>
          </p:nvPr>
        </p:nvSpPr>
        <p:spPr bwMode="gray">
          <a:xfrm>
            <a:off x="6163300" y="2317636"/>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2"/>
          <p:cNvSpPr>
            <a:spLocks noGrp="1"/>
          </p:cNvSpPr>
          <p:nvPr>
            <p:ph sz="quarter" idx="28"/>
          </p:nvPr>
        </p:nvSpPr>
        <p:spPr bwMode="gray">
          <a:xfrm>
            <a:off x="6163300" y="3925788"/>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18"/>
          </p:nvPr>
        </p:nvSpPr>
        <p:spPr bwMode="gray">
          <a:xfrm>
            <a:off x="2260482" y="2317636"/>
            <a:ext cx="3757436" cy="14364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19"/>
          </p:nvPr>
        </p:nvSpPr>
        <p:spPr bwMode="gray">
          <a:xfrm>
            <a:off x="2260482" y="3925788"/>
            <a:ext cx="3757436" cy="14364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0"/>
          </p:nvPr>
        </p:nvSpPr>
        <p:spPr bwMode="gray">
          <a:xfrm>
            <a:off x="8093953" y="2317636"/>
            <a:ext cx="3759312" cy="14364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1"/>
          </p:nvPr>
        </p:nvSpPr>
        <p:spPr bwMode="gray">
          <a:xfrm>
            <a:off x="8093953" y="3925788"/>
            <a:ext cx="3759312" cy="14364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7"/>
          <p:cNvSpPr>
            <a:spLocks noGrp="1"/>
          </p:cNvSpPr>
          <p:nvPr>
            <p:ph type="body" sz="quarter" idx="29"/>
          </p:nvPr>
        </p:nvSpPr>
        <p:spPr bwMode="gray">
          <a:xfrm>
            <a:off x="333264"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p:nvCxnSpPr>
        <p:spPr bwMode="gray">
          <a:xfrm>
            <a:off x="332368" y="3839912"/>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6934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6: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lvl1pPr>
              <a:defRPr/>
            </a:lvl1pPr>
          </a:lstStyle>
          <a:p>
            <a:r>
              <a:rPr lang="en-US" dirty="0"/>
              <a:t>david.kozhaya@ch.abb.com</a:t>
            </a:r>
          </a:p>
        </p:txBody>
      </p:sp>
      <p:sp>
        <p:nvSpPr>
          <p:cNvPr id="4" name="Date Placeholder 3"/>
          <p:cNvSpPr>
            <a:spLocks noGrp="1"/>
          </p:cNvSpPr>
          <p:nvPr>
            <p:ph type="dt" sz="half" idx="11"/>
          </p:nvPr>
        </p:nvSpPr>
        <p:spPr bwMode="gray"/>
        <p:txBody>
          <a:bodyPr/>
          <a:lstStyle/>
          <a:p>
            <a:fld id="{DDC461E6-B457-4800-9FB6-928E302702FC}" type="datetime1">
              <a:rPr lang="en-US" smtClean="0"/>
              <a:t>12/3/2020</a:t>
            </a:fld>
            <a:endParaRPr lang="en-US"/>
          </a:p>
        </p:txBody>
      </p:sp>
      <p:sp>
        <p:nvSpPr>
          <p:cNvPr id="5" name="Slide Number Placeholder 4"/>
          <p:cNvSpPr>
            <a:spLocks noGrp="1"/>
          </p:cNvSpPr>
          <p:nvPr>
            <p:ph type="sldNum" sz="quarter" idx="12"/>
          </p:nvPr>
        </p:nvSpPr>
        <p:spPr bwMode="gray"/>
        <p:txBody>
          <a:bodyPr/>
          <a:lstStyle/>
          <a:p>
            <a:fld id="{8C4DBF15-9AC7-494A-A04C-7450EF0AE0FA}" type="slidenum">
              <a:rPr lang="en-US" smtClean="0"/>
              <a:t>‹#›</a:t>
            </a:fld>
            <a:endParaRPr lang="en-US"/>
          </a:p>
        </p:txBody>
      </p:sp>
      <p:sp>
        <p:nvSpPr>
          <p:cNvPr id="11" name="Content Placeholder 3"/>
          <p:cNvSpPr>
            <a:spLocks noGrp="1"/>
          </p:cNvSpPr>
          <p:nvPr>
            <p:ph sz="quarter" idx="20"/>
          </p:nvPr>
        </p:nvSpPr>
        <p:spPr bwMode="gray">
          <a:xfrm>
            <a:off x="6249107" y="1931194"/>
            <a:ext cx="560442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6"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96546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7: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r>
              <a:rPr lang="en-US"/>
              <a:t>You only live multiple times, Kozhaya, Maric, Pignolet, OPODIS 2018</a:t>
            </a:r>
          </a:p>
        </p:txBody>
      </p:sp>
      <p:sp>
        <p:nvSpPr>
          <p:cNvPr id="4" name="Date Placeholder 3"/>
          <p:cNvSpPr>
            <a:spLocks noGrp="1"/>
          </p:cNvSpPr>
          <p:nvPr>
            <p:ph type="dt" sz="half" idx="11"/>
          </p:nvPr>
        </p:nvSpPr>
        <p:spPr bwMode="gray"/>
        <p:txBody>
          <a:bodyPr/>
          <a:lstStyle/>
          <a:p>
            <a:fld id="{56DCD2F0-CCB4-43DA-A6E8-77CB2ABCF276}" type="datetime1">
              <a:rPr lang="en-US" smtClean="0"/>
              <a:t>12/3/2020</a:t>
            </a:fld>
            <a:endParaRPr lang="en-US"/>
          </a:p>
        </p:txBody>
      </p:sp>
      <p:sp>
        <p:nvSpPr>
          <p:cNvPr id="5" name="Slide Number Placeholder 4"/>
          <p:cNvSpPr>
            <a:spLocks noGrp="1"/>
          </p:cNvSpPr>
          <p:nvPr>
            <p:ph type="sldNum" sz="quarter" idx="12"/>
          </p:nvPr>
        </p:nvSpPr>
        <p:spPr bwMode="gray"/>
        <p:txBody>
          <a:bodyPr/>
          <a:lstStyle/>
          <a:p>
            <a:fld id="{8C4DBF15-9AC7-494A-A04C-7450EF0AE0FA}" type="slidenum">
              <a:rPr lang="en-US" smtClean="0"/>
              <a:t>‹#›</a:t>
            </a:fld>
            <a:endParaRPr lang="en-US"/>
          </a:p>
        </p:txBody>
      </p:sp>
      <p:sp>
        <p:nvSpPr>
          <p:cNvPr id="11" name="Content Placeholder 3"/>
          <p:cNvSpPr>
            <a:spLocks noGrp="1"/>
          </p:cNvSpPr>
          <p:nvPr>
            <p:ph sz="quarter" idx="20"/>
          </p:nvPr>
        </p:nvSpPr>
        <p:spPr bwMode="gray">
          <a:xfrm>
            <a:off x="6249107" y="1931194"/>
            <a:ext cx="5604420" cy="343099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4309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6095999" y="1931194"/>
            <a:ext cx="0" cy="343099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3" name="Text Placeholder 7"/>
          <p:cNvSpPr>
            <a:spLocks noGrp="1"/>
          </p:cNvSpPr>
          <p:nvPr>
            <p:ph type="body" sz="quarter" idx="29"/>
          </p:nvPr>
        </p:nvSpPr>
        <p:spPr bwMode="gray">
          <a:xfrm>
            <a:off x="332368" y="5453066"/>
            <a:ext cx="11520896"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563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8: Title (2)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r>
              <a:rPr lang="en-US"/>
              <a:t>You only live multiple times, Kozhaya, Maric, Pignolet, OPODIS 2018</a:t>
            </a:r>
          </a:p>
        </p:txBody>
      </p:sp>
      <p:sp>
        <p:nvSpPr>
          <p:cNvPr id="4" name="Date Placeholder 3"/>
          <p:cNvSpPr>
            <a:spLocks noGrp="1"/>
          </p:cNvSpPr>
          <p:nvPr>
            <p:ph type="dt" sz="half" idx="11"/>
          </p:nvPr>
        </p:nvSpPr>
        <p:spPr bwMode="gray"/>
        <p:txBody>
          <a:bodyPr/>
          <a:lstStyle/>
          <a:p>
            <a:fld id="{DCC6B0B8-0387-4E53-9A68-35922A65915B}" type="datetime1">
              <a:rPr lang="en-US" smtClean="0"/>
              <a:t>12/3/2020</a:t>
            </a:fld>
            <a:endParaRPr lang="en-US"/>
          </a:p>
        </p:txBody>
      </p:sp>
      <p:sp>
        <p:nvSpPr>
          <p:cNvPr id="5" name="Slide Number Placeholder 4"/>
          <p:cNvSpPr>
            <a:spLocks noGrp="1"/>
          </p:cNvSpPr>
          <p:nvPr>
            <p:ph type="sldNum" sz="quarter" idx="12"/>
          </p:nvPr>
        </p:nvSpPr>
        <p:spPr bwMode="gray"/>
        <p:txBody>
          <a:bodyPr/>
          <a:lstStyle/>
          <a:p>
            <a:fld id="{8C4DBF15-9AC7-494A-A04C-7450EF0AE0FA}" type="slidenum">
              <a:rPr lang="en-US" smtClean="0"/>
              <a:t>‹#›</a:t>
            </a:fld>
            <a:endParaRPr lang="en-US"/>
          </a:p>
        </p:txBody>
      </p:sp>
      <p:sp>
        <p:nvSpPr>
          <p:cNvPr id="7" name="Text Placeholder 11"/>
          <p:cNvSpPr>
            <a:spLocks noGrp="1"/>
          </p:cNvSpPr>
          <p:nvPr>
            <p:ph type="body" sz="quarter" idx="16"/>
          </p:nvPr>
        </p:nvSpPr>
        <p:spPr bwMode="gray">
          <a:xfrm>
            <a:off x="33343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bwMode="gray">
          <a:xfrm>
            <a:off x="33343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9107" y="2317638"/>
            <a:ext cx="5604420" cy="359447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2317638"/>
            <a:ext cx="5603434"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1622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9: Title (2) &amp;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lvl1pPr>
              <a:defRPr/>
            </a:lvl1pPr>
          </a:lstStyle>
          <a:p>
            <a:r>
              <a:rPr lang="en-US" dirty="0"/>
              <a:t>david.kozhaya@ch.abb.com</a:t>
            </a:r>
          </a:p>
        </p:txBody>
      </p:sp>
      <p:sp>
        <p:nvSpPr>
          <p:cNvPr id="4" name="Date Placeholder 3"/>
          <p:cNvSpPr>
            <a:spLocks noGrp="1"/>
          </p:cNvSpPr>
          <p:nvPr>
            <p:ph type="dt" sz="half" idx="11"/>
          </p:nvPr>
        </p:nvSpPr>
        <p:spPr bwMode="gray"/>
        <p:txBody>
          <a:bodyPr/>
          <a:lstStyle/>
          <a:p>
            <a:fld id="{A9A4FAAD-E55D-4A1B-AB92-AA679C6F1554}" type="datetime1">
              <a:rPr lang="en-US" smtClean="0"/>
              <a:t>12/3/2020</a:t>
            </a:fld>
            <a:endParaRPr lang="en-US"/>
          </a:p>
        </p:txBody>
      </p:sp>
      <p:sp>
        <p:nvSpPr>
          <p:cNvPr id="5" name="Slide Number Placeholder 4"/>
          <p:cNvSpPr>
            <a:spLocks noGrp="1"/>
          </p:cNvSpPr>
          <p:nvPr>
            <p:ph type="sldNum" sz="quarter" idx="12"/>
          </p:nvPr>
        </p:nvSpPr>
        <p:spPr bwMode="gray"/>
        <p:txBody>
          <a:bodyPr/>
          <a:lstStyle/>
          <a:p>
            <a:fld id="{8C4DBF15-9AC7-494A-A04C-7450EF0AE0FA}" type="slidenum">
              <a:rPr lang="en-US" smtClean="0"/>
              <a:t>‹#›</a:t>
            </a:fld>
            <a:endParaRPr lang="en-US"/>
          </a:p>
        </p:txBody>
      </p:sp>
      <p:sp>
        <p:nvSpPr>
          <p:cNvPr id="7" name="Text Placeholder 11"/>
          <p:cNvSpPr>
            <a:spLocks noGrp="1"/>
          </p:cNvSpPr>
          <p:nvPr>
            <p:ph type="body" sz="quarter" idx="16"/>
          </p:nvPr>
        </p:nvSpPr>
        <p:spPr bwMode="gray">
          <a:xfrm>
            <a:off x="33236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bwMode="gray">
          <a:xfrm>
            <a:off x="33236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327" y="2317638"/>
            <a:ext cx="5605200" cy="295097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5" y="2317638"/>
            <a:ext cx="5605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Text Placeholder 7"/>
          <p:cNvSpPr>
            <a:spLocks noGrp="1"/>
          </p:cNvSpPr>
          <p:nvPr>
            <p:ph type="body" sz="quarter" idx="29"/>
          </p:nvPr>
        </p:nvSpPr>
        <p:spPr bwMode="gray">
          <a:xfrm>
            <a:off x="332583" y="5453066"/>
            <a:ext cx="11520682"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33879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0: Title (2) &amp; Content (2)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lvl1pPr>
              <a:defRPr/>
            </a:lvl1pPr>
          </a:lstStyle>
          <a:p>
            <a:r>
              <a:rPr lang="en-US" dirty="0"/>
              <a:t>david.kozhaya@ch.abb.com</a:t>
            </a:r>
          </a:p>
        </p:txBody>
      </p:sp>
      <p:sp>
        <p:nvSpPr>
          <p:cNvPr id="4" name="Date Placeholder 3"/>
          <p:cNvSpPr>
            <a:spLocks noGrp="1"/>
          </p:cNvSpPr>
          <p:nvPr>
            <p:ph type="dt" sz="half" idx="11"/>
          </p:nvPr>
        </p:nvSpPr>
        <p:spPr bwMode="gray"/>
        <p:txBody>
          <a:bodyPr/>
          <a:lstStyle/>
          <a:p>
            <a:fld id="{D6CFE19C-C3AA-4E0C-AFF9-4C632DE240FC}" type="datetime1">
              <a:rPr lang="en-US" smtClean="0"/>
              <a:t>12/3/2020</a:t>
            </a:fld>
            <a:endParaRPr lang="en-US"/>
          </a:p>
        </p:txBody>
      </p:sp>
      <p:sp>
        <p:nvSpPr>
          <p:cNvPr id="5" name="Slide Number Placeholder 4"/>
          <p:cNvSpPr>
            <a:spLocks noGrp="1"/>
          </p:cNvSpPr>
          <p:nvPr>
            <p:ph type="sldNum" sz="quarter" idx="12"/>
          </p:nvPr>
        </p:nvSpPr>
        <p:spPr bwMode="gray"/>
        <p:txBody>
          <a:bodyPr/>
          <a:lstStyle/>
          <a:p>
            <a:fld id="{8C4DBF15-9AC7-494A-A04C-7450EF0AE0FA}" type="slidenum">
              <a:rPr lang="en-US" smtClean="0"/>
              <a:t>‹#›</a:t>
            </a:fld>
            <a:endParaRPr lang="en-US"/>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bwMode="gray">
          <a:xfrm>
            <a:off x="624375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044" y="2317638"/>
            <a:ext cx="5605200" cy="359447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638"/>
            <a:ext cx="56052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Gleichschenkliges Dreieck 46"/>
          <p:cNvSpPr/>
          <p:nvPr/>
        </p:nvSpPr>
        <p:spPr bwMode="gray">
          <a:xfrm rot="5400000">
            <a:off x="4334900" y="4088006"/>
            <a:ext cx="3523271" cy="124946"/>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16" name="Subtitle 2"/>
          <p:cNvSpPr>
            <a:spLocks noGrp="1"/>
          </p:cNvSpPr>
          <p:nvPr>
            <p:ph type="subTitle" idx="13"/>
          </p:nvPr>
        </p:nvSpPr>
        <p:spPr bwMode="gray">
          <a:xfrm>
            <a:off x="332367" y="1085213"/>
            <a:ext cx="1152087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76514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3: Title Slide 3">
    <p:spTree>
      <p:nvGrpSpPr>
        <p:cNvPr id="1" name=""/>
        <p:cNvGrpSpPr/>
        <p:nvPr/>
      </p:nvGrpSpPr>
      <p:grpSpPr>
        <a:xfrm>
          <a:off x="0" y="0"/>
          <a:ext cx="0" cy="0"/>
          <a:chOff x="0" y="0"/>
          <a:chExt cx="0" cy="0"/>
        </a:xfrm>
      </p:grpSpPr>
      <p:pic>
        <p:nvPicPr>
          <p:cNvPr id="41" name="Picture Placeholder 10"/>
          <p:cNvPicPr>
            <a:picLocks noChangeAspect="1"/>
          </p:cNvPicPr>
          <p:nvPr/>
        </p:nvPicPr>
        <p:blipFill rotWithShape="1">
          <a:blip r:embed="rId2"/>
          <a:srcRect t="21637" b="21637"/>
          <a:stretch/>
        </p:blipFill>
        <p:spPr bwMode="gray">
          <a:xfrm>
            <a:off x="2" y="0"/>
            <a:ext cx="12192000" cy="4610100"/>
          </a:xfrm>
          <a:prstGeom prst="rect">
            <a:avLst/>
          </a:prstGeom>
        </p:spPr>
      </p:pic>
      <p:sp>
        <p:nvSpPr>
          <p:cNvPr id="22" name="Text Placeholder 5"/>
          <p:cNvSpPr>
            <a:spLocks noGrp="1"/>
          </p:cNvSpPr>
          <p:nvPr>
            <p:ph type="body" sz="quarter" idx="16"/>
          </p:nvPr>
        </p:nvSpPr>
        <p:spPr bwMode="gray">
          <a:xfrm>
            <a:off x="335757"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endParaRPr lang="en-US" dirty="0"/>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p:cNvSpPr/>
          <p:nvPr/>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4"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38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1: Title (2) &amp; Content (2) &amp; Box / Arrow">
    <p:spTree>
      <p:nvGrpSpPr>
        <p:cNvPr id="1" name=""/>
        <p:cNvGrpSpPr/>
        <p:nvPr/>
      </p:nvGrpSpPr>
      <p:grpSpPr>
        <a:xfrm>
          <a:off x="0" y="0"/>
          <a:ext cx="0" cy="0"/>
          <a:chOff x="0" y="0"/>
          <a:chExt cx="0" cy="0"/>
        </a:xfrm>
      </p:grpSpPr>
      <p:sp>
        <p:nvSpPr>
          <p:cNvPr id="16" name="Gleichschenkliges Dreieck 46"/>
          <p:cNvSpPr/>
          <p:nvPr/>
        </p:nvSpPr>
        <p:spPr bwMode="gray">
          <a:xfrm rot="5400000">
            <a:off x="4656514" y="3766499"/>
            <a:ext cx="2879662" cy="124579"/>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lvl1pPr>
              <a:defRPr/>
            </a:lvl1pPr>
          </a:lstStyle>
          <a:p>
            <a:r>
              <a:rPr lang="en-US" dirty="0"/>
              <a:t>david.kozhaya@ch.abb.com</a:t>
            </a:r>
          </a:p>
        </p:txBody>
      </p:sp>
      <p:sp>
        <p:nvSpPr>
          <p:cNvPr id="4" name="Date Placeholder 3"/>
          <p:cNvSpPr>
            <a:spLocks noGrp="1"/>
          </p:cNvSpPr>
          <p:nvPr>
            <p:ph type="dt" sz="half" idx="11"/>
          </p:nvPr>
        </p:nvSpPr>
        <p:spPr bwMode="gray"/>
        <p:txBody>
          <a:bodyPr/>
          <a:lstStyle/>
          <a:p>
            <a:fld id="{03C42925-F3B6-4F99-B6DD-130AD344271A}" type="datetime1">
              <a:rPr lang="en-US" smtClean="0"/>
              <a:t>12/3/2020</a:t>
            </a:fld>
            <a:endParaRPr lang="en-US"/>
          </a:p>
        </p:txBody>
      </p:sp>
      <p:sp>
        <p:nvSpPr>
          <p:cNvPr id="5" name="Slide Number Placeholder 4"/>
          <p:cNvSpPr>
            <a:spLocks noGrp="1"/>
          </p:cNvSpPr>
          <p:nvPr>
            <p:ph type="sldNum" sz="quarter" idx="12"/>
          </p:nvPr>
        </p:nvSpPr>
        <p:spPr bwMode="gray"/>
        <p:txBody>
          <a:bodyPr/>
          <a:lstStyle/>
          <a:p>
            <a:fld id="{8C4DBF15-9AC7-494A-A04C-7450EF0AE0FA}" type="slidenum">
              <a:rPr lang="en-US" smtClean="0"/>
              <a:t>‹#›</a:t>
            </a:fld>
            <a:endParaRPr lang="en-US"/>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bwMode="gray">
          <a:xfrm>
            <a:off x="33326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bwMode="gray">
          <a:xfrm>
            <a:off x="624375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045" y="2317751"/>
            <a:ext cx="5605200" cy="2950867"/>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751"/>
            <a:ext cx="56052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7"/>
          <p:cNvSpPr>
            <a:spLocks noGrp="1"/>
          </p:cNvSpPr>
          <p:nvPr>
            <p:ph type="body" sz="quarter" idx="29"/>
          </p:nvPr>
        </p:nvSpPr>
        <p:spPr bwMode="gray">
          <a:xfrm>
            <a:off x="332367" y="5453066"/>
            <a:ext cx="1152116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ubtitle 2"/>
          <p:cNvSpPr>
            <a:spLocks noGrp="1"/>
          </p:cNvSpPr>
          <p:nvPr>
            <p:ph type="subTitle" idx="13"/>
          </p:nvPr>
        </p:nvSpPr>
        <p:spPr bwMode="gray">
          <a:xfrm>
            <a:off x="332367" y="1085213"/>
            <a:ext cx="1152116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89984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2: Title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lvl1pPr>
              <a:defRPr/>
            </a:lvl1pPr>
          </a:lstStyle>
          <a:p>
            <a:r>
              <a:rPr lang="en-US" dirty="0"/>
              <a:t>david.kozhaya@ch.abb.com</a:t>
            </a:r>
          </a:p>
        </p:txBody>
      </p:sp>
      <p:sp>
        <p:nvSpPr>
          <p:cNvPr id="4" name="Date Placeholder 3"/>
          <p:cNvSpPr>
            <a:spLocks noGrp="1"/>
          </p:cNvSpPr>
          <p:nvPr>
            <p:ph type="dt" sz="half" idx="11"/>
          </p:nvPr>
        </p:nvSpPr>
        <p:spPr bwMode="gray"/>
        <p:txBody>
          <a:bodyPr/>
          <a:lstStyle/>
          <a:p>
            <a:fld id="{E7619413-C65E-4EBA-803F-D3667CD2ED1E}" type="datetime1">
              <a:rPr lang="en-US" smtClean="0"/>
              <a:t>12/3/2020</a:t>
            </a:fld>
            <a:endParaRPr lang="en-US"/>
          </a:p>
        </p:txBody>
      </p:sp>
      <p:sp>
        <p:nvSpPr>
          <p:cNvPr id="5" name="Slide Number Placeholder 4"/>
          <p:cNvSpPr>
            <a:spLocks noGrp="1"/>
          </p:cNvSpPr>
          <p:nvPr>
            <p:ph type="sldNum" sz="quarter" idx="12"/>
          </p:nvPr>
        </p:nvSpPr>
        <p:spPr bwMode="gray"/>
        <p:txBody>
          <a:bodyPr/>
          <a:lstStyle/>
          <a:p>
            <a:fld id="{8C4DBF15-9AC7-494A-A04C-7450EF0AE0FA}" type="slidenum">
              <a:rPr lang="en-US" smtClean="0"/>
              <a:t>‹#›</a:t>
            </a:fld>
            <a:endParaRPr lang="en-US"/>
          </a:p>
        </p:txBody>
      </p:sp>
      <p:sp>
        <p:nvSpPr>
          <p:cNvPr id="7" name="Text Placeholder 11"/>
          <p:cNvSpPr>
            <a:spLocks noGrp="1"/>
          </p:cNvSpPr>
          <p:nvPr>
            <p:ph type="body" sz="quarter" idx="16"/>
          </p:nvPr>
        </p:nvSpPr>
        <p:spPr bwMode="gray">
          <a:xfrm>
            <a:off x="333264" y="193119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0"/>
          </p:nvPr>
        </p:nvSpPr>
        <p:spPr bwMode="gray">
          <a:xfrm>
            <a:off x="6248045" y="1931195"/>
            <a:ext cx="560520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640"/>
            <a:ext cx="5605200"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4" name="Straight Connector 23"/>
          <p:cNvCxnSpPr/>
          <p:nvPr/>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13175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3: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lvl1pPr>
              <a:defRPr/>
            </a:lvl1pPr>
          </a:lstStyle>
          <a:p>
            <a:r>
              <a:rPr lang="en-US" dirty="0"/>
              <a:t>david.kozhaya@ch.abb.com</a:t>
            </a:r>
          </a:p>
        </p:txBody>
      </p:sp>
      <p:sp>
        <p:nvSpPr>
          <p:cNvPr id="4" name="Date Placeholder 3"/>
          <p:cNvSpPr>
            <a:spLocks noGrp="1"/>
          </p:cNvSpPr>
          <p:nvPr>
            <p:ph type="dt" sz="half" idx="11"/>
          </p:nvPr>
        </p:nvSpPr>
        <p:spPr bwMode="gray"/>
        <p:txBody>
          <a:bodyPr/>
          <a:lstStyle/>
          <a:p>
            <a:fld id="{704C0BF7-DA85-4221-9EB4-3352D9F6975F}" type="datetime1">
              <a:rPr lang="en-US" smtClean="0"/>
              <a:t>12/3/2020</a:t>
            </a:fld>
            <a:endParaRPr lang="en-US"/>
          </a:p>
        </p:txBody>
      </p:sp>
      <p:sp>
        <p:nvSpPr>
          <p:cNvPr id="5" name="Slide Number Placeholder 4"/>
          <p:cNvSpPr>
            <a:spLocks noGrp="1"/>
          </p:cNvSpPr>
          <p:nvPr>
            <p:ph type="sldNum" sz="quarter" idx="12"/>
          </p:nvPr>
        </p:nvSpPr>
        <p:spPr bwMode="gray"/>
        <p:txBody>
          <a:bodyPr/>
          <a:lstStyle/>
          <a:p>
            <a:fld id="{8C4DBF15-9AC7-494A-A04C-7450EF0AE0FA}" type="slidenum">
              <a:rPr lang="en-US" smtClean="0"/>
              <a:t>‹#›</a:t>
            </a:fld>
            <a:endParaRPr lang="en-US"/>
          </a:p>
        </p:txBody>
      </p:sp>
      <p:sp>
        <p:nvSpPr>
          <p:cNvPr id="11" name="Content Placeholder 3"/>
          <p:cNvSpPr>
            <a:spLocks noGrp="1"/>
          </p:cNvSpPr>
          <p:nvPr>
            <p:ph sz="quarter" idx="20"/>
          </p:nvPr>
        </p:nvSpPr>
        <p:spPr bwMode="gray">
          <a:xfrm>
            <a:off x="6249107" y="1931194"/>
            <a:ext cx="5604420"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6249107" y="3989616"/>
            <a:ext cx="5604420"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801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4: Title (3) &amp; Content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5"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6248045" y="2318321"/>
            <a:ext cx="5605200" cy="148419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40"/>
            <a:ext cx="5605200" cy="35951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lvl1pPr>
              <a:defRPr>
                <a:solidFill>
                  <a:schemeClr val="accent3"/>
                </a:solidFill>
              </a:defRPr>
            </a:lvl1pPr>
          </a:lstStyle>
          <a:p>
            <a:r>
              <a:rPr lang="en-US" dirty="0"/>
              <a:t>david.kozhaya@ch.abb.com</a:t>
            </a:r>
          </a:p>
        </p:txBody>
      </p:sp>
      <p:sp>
        <p:nvSpPr>
          <p:cNvPr id="4" name="Datumsplatzhalter 3"/>
          <p:cNvSpPr>
            <a:spLocks noGrp="1"/>
          </p:cNvSpPr>
          <p:nvPr>
            <p:ph type="dt" sz="half" idx="11"/>
          </p:nvPr>
        </p:nvSpPr>
        <p:spPr bwMode="gray"/>
        <p:txBody>
          <a:bodyPr/>
          <a:lstStyle/>
          <a:p>
            <a:fld id="{CF309DC1-985F-4F36-871A-8A2FEC8AEEB5}" type="datetime1">
              <a:rPr lang="en-US" smtClean="0"/>
              <a:t>12/3/2020</a:t>
            </a:fld>
            <a:endParaRPr lang="en-US"/>
          </a:p>
        </p:txBody>
      </p:sp>
      <p:sp>
        <p:nvSpPr>
          <p:cNvPr id="5" name="Foliennummernplatzhalter 4"/>
          <p:cNvSpPr>
            <a:spLocks noGrp="1"/>
          </p:cNvSpPr>
          <p:nvPr>
            <p:ph type="sldNum" sz="quarter" idx="12"/>
          </p:nvPr>
        </p:nvSpPr>
        <p:spPr bwMode="gray"/>
        <p:txBody>
          <a:bodyPr/>
          <a:lstStyle/>
          <a:p>
            <a:fld id="{8C4DBF15-9AC7-494A-A04C-7450EF0AE0FA}" type="slidenum">
              <a:rPr lang="en-US" smtClean="0"/>
              <a:t>‹#›</a:t>
            </a:fld>
            <a:endParaRPr lang="en-US"/>
          </a:p>
        </p:txBody>
      </p:sp>
      <p:cxnSp>
        <p:nvCxnSpPr>
          <p:cNvPr id="7" name="Straight Connector 10"/>
          <p:cNvCxnSpPr/>
          <p:nvPr/>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p:nvCxnSpPr>
        <p:spPr bwMode="gray">
          <a:xfrm>
            <a:off x="6248045"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4432235"/>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2" name="Straight Connector 31"/>
          <p:cNvCxnSpPr/>
          <p:nvPr/>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1006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5: Title (3) &amp; Content (3) &amp; Box">
    <p:spTree>
      <p:nvGrpSpPr>
        <p:cNvPr id="1" name=""/>
        <p:cNvGrpSpPr/>
        <p:nvPr/>
      </p:nvGrpSpPr>
      <p:grpSpPr>
        <a:xfrm>
          <a:off x="0" y="0"/>
          <a:ext cx="0" cy="0"/>
          <a:chOff x="0" y="0"/>
          <a:chExt cx="0" cy="0"/>
        </a:xfrm>
      </p:grpSpPr>
      <p:sp>
        <p:nvSpPr>
          <p:cNvPr id="27" name="Text Placeholder 11"/>
          <p:cNvSpPr>
            <a:spLocks noGrp="1"/>
          </p:cNvSpPr>
          <p:nvPr>
            <p:ph type="body" sz="quarter" idx="22"/>
          </p:nvPr>
        </p:nvSpPr>
        <p:spPr bwMode="gray">
          <a:xfrm>
            <a:off x="332366" y="5452639"/>
            <a:ext cx="11520877"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6248043" y="2317641"/>
            <a:ext cx="5605200"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7"/>
            <a:ext cx="5605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6248043"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3" y="383124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lvl1pPr>
              <a:defRPr/>
            </a:lvl1pPr>
          </a:lstStyle>
          <a:p>
            <a:r>
              <a:rPr lang="en-US" dirty="0"/>
              <a:t>david.kozhaya@ch.abb.com</a:t>
            </a:r>
          </a:p>
        </p:txBody>
      </p:sp>
      <p:sp>
        <p:nvSpPr>
          <p:cNvPr id="4" name="Datumsplatzhalter 3"/>
          <p:cNvSpPr>
            <a:spLocks noGrp="1"/>
          </p:cNvSpPr>
          <p:nvPr>
            <p:ph type="dt" sz="half" idx="11"/>
          </p:nvPr>
        </p:nvSpPr>
        <p:spPr bwMode="gray"/>
        <p:txBody>
          <a:bodyPr/>
          <a:lstStyle/>
          <a:p>
            <a:fld id="{33DEEE04-349A-4A05-998C-4058109FB7C5}" type="datetime1">
              <a:rPr lang="en-US" smtClean="0"/>
              <a:t>12/3/2020</a:t>
            </a:fld>
            <a:endParaRPr lang="en-US"/>
          </a:p>
        </p:txBody>
      </p:sp>
      <p:sp>
        <p:nvSpPr>
          <p:cNvPr id="5" name="Foliennummernplatzhalter 4"/>
          <p:cNvSpPr>
            <a:spLocks noGrp="1"/>
          </p:cNvSpPr>
          <p:nvPr>
            <p:ph type="sldNum" sz="quarter" idx="12"/>
          </p:nvPr>
        </p:nvSpPr>
        <p:spPr bwMode="gray"/>
        <p:txBody>
          <a:bodyPr/>
          <a:lstStyle/>
          <a:p>
            <a:fld id="{8C4DBF15-9AC7-494A-A04C-7450EF0AE0FA}" type="slidenum">
              <a:rPr lang="en-US" smtClean="0"/>
              <a:t>‹#›</a:t>
            </a:fld>
            <a:endParaRPr lang="en-US"/>
          </a:p>
        </p:txBody>
      </p:sp>
      <p:cxnSp>
        <p:nvCxnSpPr>
          <p:cNvPr id="7" name="Straight Connector 10"/>
          <p:cNvCxnSpPr/>
          <p:nvPr/>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p:nvCxnSpPr>
        <p:spPr bwMode="gray">
          <a:xfrm>
            <a:off x="6248043"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p:nvCxnSpPr>
        <p:spPr bwMode="gray">
          <a:xfrm>
            <a:off x="6248043" y="4135561"/>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3" y="4214707"/>
            <a:ext cx="5605200"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19"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7" name="Straight Connector 36"/>
          <p:cNvCxnSpPr/>
          <p:nvPr/>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5984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6: Title &amp; Content (2)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lvl1pPr>
              <a:defRPr/>
            </a:lvl1pPr>
          </a:lstStyle>
          <a:p>
            <a:r>
              <a:rPr lang="en-US" dirty="0"/>
              <a:t>david.kozhaya@ch.abb.com</a:t>
            </a:r>
          </a:p>
        </p:txBody>
      </p:sp>
      <p:sp>
        <p:nvSpPr>
          <p:cNvPr id="4" name="Date Placeholder 3"/>
          <p:cNvSpPr>
            <a:spLocks noGrp="1"/>
          </p:cNvSpPr>
          <p:nvPr>
            <p:ph type="dt" sz="half" idx="11"/>
          </p:nvPr>
        </p:nvSpPr>
        <p:spPr bwMode="gray"/>
        <p:txBody>
          <a:bodyPr/>
          <a:lstStyle/>
          <a:p>
            <a:fld id="{1F652C4A-96C2-4E26-8DD7-7E75E64866D8}" type="datetime1">
              <a:rPr lang="en-US" smtClean="0"/>
              <a:t>12/3/2020</a:t>
            </a:fld>
            <a:endParaRPr lang="en-US"/>
          </a:p>
        </p:txBody>
      </p:sp>
      <p:sp>
        <p:nvSpPr>
          <p:cNvPr id="5" name="Slide Number Placeholder 4"/>
          <p:cNvSpPr>
            <a:spLocks noGrp="1"/>
          </p:cNvSpPr>
          <p:nvPr>
            <p:ph type="sldNum" sz="quarter" idx="12"/>
          </p:nvPr>
        </p:nvSpPr>
        <p:spPr bwMode="gray"/>
        <p:txBody>
          <a:bodyPr/>
          <a:lstStyle/>
          <a:p>
            <a:fld id="{8C4DBF15-9AC7-494A-A04C-7450EF0AE0FA}" type="slidenum">
              <a:rPr lang="en-US" smtClean="0"/>
              <a:t>‹#›</a:t>
            </a:fld>
            <a:endParaRPr lang="en-US"/>
          </a:p>
        </p:txBody>
      </p:sp>
      <p:sp>
        <p:nvSpPr>
          <p:cNvPr id="7" name="Text Placeholder 11"/>
          <p:cNvSpPr>
            <a:spLocks noGrp="1"/>
          </p:cNvSpPr>
          <p:nvPr>
            <p:ph type="body" sz="quarter" idx="16"/>
          </p:nvPr>
        </p:nvSpPr>
        <p:spPr bwMode="gray">
          <a:xfrm>
            <a:off x="332582" y="1931195"/>
            <a:ext cx="206420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2700027" y="1931195"/>
            <a:ext cx="915350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582" y="2317640"/>
            <a:ext cx="2064201"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p:nvCxnSpPr>
        <p:spPr bwMode="gray">
          <a:xfrm>
            <a:off x="333983" y="2238495"/>
            <a:ext cx="2062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p:nvCxnSpPr>
        <p:spPr bwMode="gray">
          <a:xfrm>
            <a:off x="2548405"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47144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7: Title &amp; Content (2)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lvl1pPr>
              <a:defRPr/>
            </a:lvl1pPr>
          </a:lstStyle>
          <a:p>
            <a:r>
              <a:rPr lang="en-US" dirty="0"/>
              <a:t>david.kozhaya@ch.abb.com</a:t>
            </a:r>
          </a:p>
        </p:txBody>
      </p:sp>
      <p:sp>
        <p:nvSpPr>
          <p:cNvPr id="4" name="Date Placeholder 3"/>
          <p:cNvSpPr>
            <a:spLocks noGrp="1"/>
          </p:cNvSpPr>
          <p:nvPr>
            <p:ph type="dt" sz="half" idx="11"/>
          </p:nvPr>
        </p:nvSpPr>
        <p:spPr bwMode="gray"/>
        <p:txBody>
          <a:bodyPr/>
          <a:lstStyle/>
          <a:p>
            <a:fld id="{93220620-1C68-4EF9-95BF-A4ABBE8749D9}" type="datetime1">
              <a:rPr lang="en-US" smtClean="0"/>
              <a:t>12/3/2020</a:t>
            </a:fld>
            <a:endParaRPr lang="en-US"/>
          </a:p>
        </p:txBody>
      </p:sp>
      <p:sp>
        <p:nvSpPr>
          <p:cNvPr id="5" name="Slide Number Placeholder 4"/>
          <p:cNvSpPr>
            <a:spLocks noGrp="1"/>
          </p:cNvSpPr>
          <p:nvPr>
            <p:ph type="sldNum" sz="quarter" idx="12"/>
          </p:nvPr>
        </p:nvSpPr>
        <p:spPr bwMode="gray"/>
        <p:txBody>
          <a:bodyPr/>
          <a:lstStyle/>
          <a:p>
            <a:fld id="{8C4DBF15-9AC7-494A-A04C-7450EF0AE0FA}" type="slidenum">
              <a:rPr lang="en-US" smtClean="0"/>
              <a:t>‹#›</a:t>
            </a:fld>
            <a:endParaRPr lang="en-US"/>
          </a:p>
        </p:txBody>
      </p:sp>
      <p:sp>
        <p:nvSpPr>
          <p:cNvPr id="7" name="Text Placeholder 11"/>
          <p:cNvSpPr>
            <a:spLocks noGrp="1"/>
          </p:cNvSpPr>
          <p:nvPr>
            <p:ph type="body" sz="quarter" idx="16"/>
          </p:nvPr>
        </p:nvSpPr>
        <p:spPr bwMode="gray">
          <a:xfrm>
            <a:off x="333264" y="1931195"/>
            <a:ext cx="409376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4724929" y="1931195"/>
            <a:ext cx="7128598"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3" y="2317640"/>
            <a:ext cx="4093767"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4980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8: Title (3) &amp; Content (3)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409376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4724453" y="1931194"/>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4724453" y="4042705"/>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4724453" y="2317638"/>
            <a:ext cx="7128811" cy="148354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4094665"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lvl1pPr>
              <a:defRPr/>
            </a:lvl1pPr>
          </a:lstStyle>
          <a:p>
            <a:r>
              <a:rPr lang="en-US" dirty="0"/>
              <a:t>david.kozhaya@ch.abb.com</a:t>
            </a:r>
          </a:p>
        </p:txBody>
      </p:sp>
      <p:sp>
        <p:nvSpPr>
          <p:cNvPr id="4" name="Datumsplatzhalter 3"/>
          <p:cNvSpPr>
            <a:spLocks noGrp="1"/>
          </p:cNvSpPr>
          <p:nvPr>
            <p:ph type="dt" sz="half" idx="11"/>
          </p:nvPr>
        </p:nvSpPr>
        <p:spPr bwMode="gray"/>
        <p:txBody>
          <a:bodyPr/>
          <a:lstStyle/>
          <a:p>
            <a:fld id="{BA37C3FD-2EFD-4B50-A08A-E9772690867E}" type="datetime1">
              <a:rPr lang="en-US" smtClean="0"/>
              <a:t>12/3/2020</a:t>
            </a:fld>
            <a:endParaRPr lang="en-US"/>
          </a:p>
        </p:txBody>
      </p:sp>
      <p:sp>
        <p:nvSpPr>
          <p:cNvPr id="5" name="Foliennummernplatzhalter 4"/>
          <p:cNvSpPr>
            <a:spLocks noGrp="1"/>
          </p:cNvSpPr>
          <p:nvPr>
            <p:ph type="sldNum" sz="quarter" idx="12"/>
          </p:nvPr>
        </p:nvSpPr>
        <p:spPr bwMode="gray"/>
        <p:txBody>
          <a:bodyPr/>
          <a:lstStyle/>
          <a:p>
            <a:fld id="{8C4DBF15-9AC7-494A-A04C-7450EF0AE0FA}" type="slidenum">
              <a:rPr lang="en-US" smtClean="0"/>
              <a:t>‹#›</a:t>
            </a:fld>
            <a:endParaRPr lang="en-US"/>
          </a:p>
        </p:txBody>
      </p:sp>
      <p:cxnSp>
        <p:nvCxnSpPr>
          <p:cNvPr id="11" name="Straight Connector 9"/>
          <p:cNvCxnSpPr/>
          <p:nvPr/>
        </p:nvCxnSpPr>
        <p:spPr bwMode="gray">
          <a:xfrm>
            <a:off x="4725264"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p:nvCxnSpPr>
        <p:spPr bwMode="gray">
          <a:xfrm>
            <a:off x="4725264" y="4349421"/>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4724453" y="4428564"/>
            <a:ext cx="7128811" cy="148354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20"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7" name="Straight Connector 36"/>
          <p:cNvCxnSpPr/>
          <p:nvPr/>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1" name="Straight Connector 40"/>
          <p:cNvCxnSpPr/>
          <p:nvPr/>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18467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9: Title (3) &amp; Content (3) &amp; Box 3">
    <p:spTree>
      <p:nvGrpSpPr>
        <p:cNvPr id="1" name=""/>
        <p:cNvGrpSpPr/>
        <p:nvPr/>
      </p:nvGrpSpPr>
      <p:grpSpPr>
        <a:xfrm>
          <a:off x="0" y="0"/>
          <a:ext cx="0" cy="0"/>
          <a:chOff x="0" y="0"/>
          <a:chExt cx="0" cy="0"/>
        </a:xfrm>
      </p:grpSpPr>
      <p:cxnSp>
        <p:nvCxnSpPr>
          <p:cNvPr id="42" name="Straight Connector 41"/>
          <p:cNvCxnSpPr/>
          <p:nvPr/>
        </p:nvCxnSpPr>
        <p:spPr bwMode="gray">
          <a:xfrm>
            <a:off x="457598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7" name="Text Placeholder 11"/>
          <p:cNvSpPr>
            <a:spLocks noGrp="1"/>
          </p:cNvSpPr>
          <p:nvPr>
            <p:ph type="body" sz="quarter" idx="22"/>
          </p:nvPr>
        </p:nvSpPr>
        <p:spPr bwMode="gray">
          <a:xfrm>
            <a:off x="332366" y="5452639"/>
            <a:ext cx="11521161"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4724930" y="2317641"/>
            <a:ext cx="7128597"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4094664" cy="295097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6"/>
          </p:nvPr>
        </p:nvSpPr>
        <p:spPr bwMode="gray">
          <a:xfrm>
            <a:off x="332367" y="1931193"/>
            <a:ext cx="409466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4724930" y="1931193"/>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4724930" y="3831247"/>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lvl1pPr>
              <a:defRPr/>
            </a:lvl1pPr>
          </a:lstStyle>
          <a:p>
            <a:r>
              <a:rPr lang="en-US" dirty="0"/>
              <a:t>david.kozhaya@ch.abb.com</a:t>
            </a:r>
          </a:p>
        </p:txBody>
      </p:sp>
      <p:sp>
        <p:nvSpPr>
          <p:cNvPr id="4" name="Datumsplatzhalter 3"/>
          <p:cNvSpPr>
            <a:spLocks noGrp="1"/>
          </p:cNvSpPr>
          <p:nvPr>
            <p:ph type="dt" sz="half" idx="11"/>
          </p:nvPr>
        </p:nvSpPr>
        <p:spPr bwMode="gray"/>
        <p:txBody>
          <a:bodyPr/>
          <a:lstStyle/>
          <a:p>
            <a:fld id="{7AA8606F-A8CF-4242-83C7-522338332727}" type="datetime1">
              <a:rPr lang="en-US" smtClean="0"/>
              <a:t>12/3/2020</a:t>
            </a:fld>
            <a:endParaRPr lang="en-US"/>
          </a:p>
        </p:txBody>
      </p:sp>
      <p:sp>
        <p:nvSpPr>
          <p:cNvPr id="5" name="Foliennummernplatzhalter 4"/>
          <p:cNvSpPr>
            <a:spLocks noGrp="1"/>
          </p:cNvSpPr>
          <p:nvPr>
            <p:ph type="sldNum" sz="quarter" idx="12"/>
          </p:nvPr>
        </p:nvSpPr>
        <p:spPr bwMode="gray"/>
        <p:txBody>
          <a:bodyPr/>
          <a:lstStyle/>
          <a:p>
            <a:fld id="{8C4DBF15-9AC7-494A-A04C-7450EF0AE0FA}" type="slidenum">
              <a:rPr lang="en-US" smtClean="0"/>
              <a:t>‹#›</a:t>
            </a:fld>
            <a:endParaRPr lang="en-US"/>
          </a:p>
        </p:txBody>
      </p:sp>
      <p:sp>
        <p:nvSpPr>
          <p:cNvPr id="28" name="Content Placeholder 15"/>
          <p:cNvSpPr>
            <a:spLocks noGrp="1"/>
          </p:cNvSpPr>
          <p:nvPr>
            <p:ph sz="quarter" idx="21"/>
          </p:nvPr>
        </p:nvSpPr>
        <p:spPr bwMode="gray">
          <a:xfrm>
            <a:off x="4724930" y="4214707"/>
            <a:ext cx="7128597"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9"/>
          <p:cNvCxnSpPr/>
          <p:nvPr/>
        </p:nvCxnSpPr>
        <p:spPr bwMode="gray">
          <a:xfrm>
            <a:off x="4724930"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p:nvCxnSpPr>
        <p:spPr bwMode="gray">
          <a:xfrm>
            <a:off x="4727528" y="4136597"/>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6" name="Title 5"/>
          <p:cNvSpPr>
            <a:spLocks noGrp="1"/>
          </p:cNvSpPr>
          <p:nvPr>
            <p:ph type="title"/>
          </p:nvPr>
        </p:nvSpPr>
        <p:spPr/>
        <p:txBody>
          <a:bodyPr/>
          <a:lstStyle/>
          <a:p>
            <a:r>
              <a:rPr lang="en-US"/>
              <a:t>Click to edit Master title style</a:t>
            </a:r>
            <a:endParaRPr lang="en-US" dirty="0"/>
          </a:p>
        </p:txBody>
      </p:sp>
      <p:sp>
        <p:nvSpPr>
          <p:cNvPr id="20"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5" name="Straight Connector 44"/>
          <p:cNvCxnSpPr/>
          <p:nvPr/>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06616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0: Title (3) &amp;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lvl1pPr>
              <a:defRPr/>
            </a:lvl1pPr>
          </a:lstStyle>
          <a:p>
            <a:r>
              <a:rPr lang="en-US" dirty="0"/>
              <a:t>david.kozhaya@ch.abb.com</a:t>
            </a:r>
          </a:p>
        </p:txBody>
      </p:sp>
      <p:sp>
        <p:nvSpPr>
          <p:cNvPr id="4" name="Date Placeholder 3"/>
          <p:cNvSpPr>
            <a:spLocks noGrp="1"/>
          </p:cNvSpPr>
          <p:nvPr>
            <p:ph type="dt" sz="half" idx="11"/>
          </p:nvPr>
        </p:nvSpPr>
        <p:spPr bwMode="gray"/>
        <p:txBody>
          <a:bodyPr/>
          <a:lstStyle/>
          <a:p>
            <a:fld id="{25B817D2-45DD-46F7-AA8B-1E928D87662D}" type="datetime1">
              <a:rPr lang="en-US" smtClean="0"/>
              <a:t>12/3/2020</a:t>
            </a:fld>
            <a:endParaRPr lang="en-US"/>
          </a:p>
        </p:txBody>
      </p:sp>
      <p:sp>
        <p:nvSpPr>
          <p:cNvPr id="5" name="Slide Number Placeholder 4"/>
          <p:cNvSpPr>
            <a:spLocks noGrp="1"/>
          </p:cNvSpPr>
          <p:nvPr>
            <p:ph type="sldNum" sz="quarter" idx="12"/>
          </p:nvPr>
        </p:nvSpPr>
        <p:spPr bwMode="gray"/>
        <p:txBody>
          <a:bodyPr/>
          <a:lstStyle/>
          <a:p>
            <a:fld id="{8C4DBF15-9AC7-494A-A04C-7450EF0AE0FA}" type="slidenum">
              <a:rPr lang="en-US" smtClean="0"/>
              <a:t>‹#›</a:t>
            </a:fld>
            <a:endParaRPr lang="en-US"/>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bwMode="gray">
          <a:xfrm>
            <a:off x="4271795"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5" name="Straight Connector 34"/>
          <p:cNvCxnSpPr/>
          <p:nvPr/>
        </p:nvCxnSpPr>
        <p:spPr bwMode="gray">
          <a:xfrm>
            <a:off x="4124130"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p:nvCxnSpPr>
        <p:spPr bwMode="gray">
          <a:xfrm>
            <a:off x="8062662"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0666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4: Title Slide 4">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bwMode="gray">
          <a:xfrm>
            <a:off x="2" y="0"/>
            <a:ext cx="12192000" cy="4610100"/>
          </a:xfrm>
        </p:spPr>
        <p:txBody>
          <a:bodyPr/>
          <a:lstStyle/>
          <a:p>
            <a:r>
              <a:rPr lang="en-US"/>
              <a:t>Click icon to add picture</a:t>
            </a:r>
          </a:p>
        </p:txBody>
      </p:sp>
      <p:sp>
        <p:nvSpPr>
          <p:cNvPr id="22" name="Text Placeholder 5"/>
          <p:cNvSpPr>
            <a:spLocks noGrp="1"/>
          </p:cNvSpPr>
          <p:nvPr>
            <p:ph type="body" sz="quarter" idx="16"/>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endParaRPr lang="en-US" dirty="0"/>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p:cNvSpPr/>
          <p:nvPr/>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4"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26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1: Title (3) &amp; Content (3) &amp; Box 2">
    <p:spTree>
      <p:nvGrpSpPr>
        <p:cNvPr id="1" name=""/>
        <p:cNvGrpSpPr/>
        <p:nvPr/>
      </p:nvGrpSpPr>
      <p:grpSpPr>
        <a:xfrm>
          <a:off x="0" y="0"/>
          <a:ext cx="0" cy="0"/>
          <a:chOff x="0" y="0"/>
          <a:chExt cx="0" cy="0"/>
        </a:xfrm>
      </p:grpSpPr>
      <p:sp>
        <p:nvSpPr>
          <p:cNvPr id="18" name="Text Placeholder 17"/>
          <p:cNvSpPr>
            <a:spLocks noGrp="1"/>
          </p:cNvSpPr>
          <p:nvPr>
            <p:ph type="body" sz="quarter" idx="28"/>
          </p:nvPr>
        </p:nvSpPr>
        <p:spPr bwMode="gray">
          <a:xfrm>
            <a:off x="333264" y="5452639"/>
            <a:ext cx="11520263"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lvl1pPr>
              <a:defRPr/>
            </a:lvl1pPr>
          </a:lstStyle>
          <a:p>
            <a:r>
              <a:rPr lang="en-US" dirty="0"/>
              <a:t>david.kozhaya@ch.abb.com</a:t>
            </a:r>
          </a:p>
        </p:txBody>
      </p:sp>
      <p:sp>
        <p:nvSpPr>
          <p:cNvPr id="4" name="Date Placeholder 3"/>
          <p:cNvSpPr>
            <a:spLocks noGrp="1"/>
          </p:cNvSpPr>
          <p:nvPr>
            <p:ph type="dt" sz="half" idx="11"/>
          </p:nvPr>
        </p:nvSpPr>
        <p:spPr bwMode="gray"/>
        <p:txBody>
          <a:bodyPr/>
          <a:lstStyle/>
          <a:p>
            <a:fld id="{C67AE421-1977-4778-8284-6B52622D7162}" type="datetime1">
              <a:rPr lang="en-US" smtClean="0"/>
              <a:t>12/3/2020</a:t>
            </a:fld>
            <a:endParaRPr lang="en-US"/>
          </a:p>
        </p:txBody>
      </p:sp>
      <p:sp>
        <p:nvSpPr>
          <p:cNvPr id="5" name="Slide Number Placeholder 4"/>
          <p:cNvSpPr>
            <a:spLocks noGrp="1"/>
          </p:cNvSpPr>
          <p:nvPr>
            <p:ph type="sldNum" sz="quarter" idx="12"/>
          </p:nvPr>
        </p:nvSpPr>
        <p:spPr bwMode="gray"/>
        <p:txBody>
          <a:bodyPr/>
          <a:lstStyle/>
          <a:p>
            <a:fld id="{8C4DBF15-9AC7-494A-A04C-7450EF0AE0FA}" type="slidenum">
              <a:rPr lang="en-US" smtClean="0"/>
              <a:t>‹#›</a:t>
            </a:fld>
            <a:endParaRPr lang="en-US"/>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4" name="Straight Connector 33"/>
          <p:cNvCxnSpPr/>
          <p:nvPr/>
        </p:nvCxnSpPr>
        <p:spPr bwMode="gray">
          <a:xfrm>
            <a:off x="412413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p:nvCxnSpPr>
        <p:spPr bwMode="gray">
          <a:xfrm>
            <a:off x="8062661"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5227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2: Title (3) &amp; Content (3)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r>
              <a:rPr lang="en-US"/>
              <a:t>You only live multiple times, Kozhaya, Maric, Pignolet, OPODIS 2018</a:t>
            </a:r>
          </a:p>
        </p:txBody>
      </p:sp>
      <p:sp>
        <p:nvSpPr>
          <p:cNvPr id="4" name="Date Placeholder 3"/>
          <p:cNvSpPr>
            <a:spLocks noGrp="1"/>
          </p:cNvSpPr>
          <p:nvPr>
            <p:ph type="dt" sz="half" idx="11"/>
          </p:nvPr>
        </p:nvSpPr>
        <p:spPr bwMode="gray"/>
        <p:txBody>
          <a:bodyPr/>
          <a:lstStyle/>
          <a:p>
            <a:fld id="{02871766-9043-485F-8E47-9C263DEE338D}" type="datetime1">
              <a:rPr lang="en-US" smtClean="0"/>
              <a:t>12/3/2020</a:t>
            </a:fld>
            <a:endParaRPr lang="en-US"/>
          </a:p>
        </p:txBody>
      </p:sp>
      <p:sp>
        <p:nvSpPr>
          <p:cNvPr id="5" name="Slide Number Placeholder 4"/>
          <p:cNvSpPr>
            <a:spLocks noGrp="1"/>
          </p:cNvSpPr>
          <p:nvPr>
            <p:ph type="sldNum" sz="quarter" idx="12"/>
          </p:nvPr>
        </p:nvSpPr>
        <p:spPr bwMode="gray"/>
        <p:txBody>
          <a:bodyPr/>
          <a:lstStyle/>
          <a:p>
            <a:fld id="{8C4DBF15-9AC7-494A-A04C-7450EF0AE0FA}" type="slidenum">
              <a:rPr lang="en-US" smtClean="0"/>
              <a:t>‹#›</a:t>
            </a:fld>
            <a:endParaRPr lang="en-US"/>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gray">
          <a:xfrm>
            <a:off x="333264"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bwMode="gray">
          <a:xfrm>
            <a:off x="4271796"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831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p:nvCxnSpPr>
        <p:spPr bwMode="gray">
          <a:xfrm>
            <a:off x="8210327"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831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Gleichschenkliges Dreieck 46"/>
          <p:cNvSpPr/>
          <p:nvPr/>
        </p:nvSpPr>
        <p:spPr bwMode="gray">
          <a:xfrm rot="5400000">
            <a:off x="6301200" y="4088360"/>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19" name="Gleichschenkliges Dreieck 46"/>
          <p:cNvSpPr/>
          <p:nvPr/>
        </p:nvSpPr>
        <p:spPr bwMode="gray">
          <a:xfrm rot="5400000">
            <a:off x="2362815" y="4091269"/>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4"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06510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3: Title (3) &amp; Content (3) &amp; Box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r>
              <a:rPr lang="en-US"/>
              <a:t>You only live multiple times, Kozhaya, Maric, Pignolet, OPODIS 2018</a:t>
            </a:r>
          </a:p>
        </p:txBody>
      </p:sp>
      <p:sp>
        <p:nvSpPr>
          <p:cNvPr id="4" name="Date Placeholder 3"/>
          <p:cNvSpPr>
            <a:spLocks noGrp="1"/>
          </p:cNvSpPr>
          <p:nvPr>
            <p:ph type="dt" sz="half" idx="11"/>
          </p:nvPr>
        </p:nvSpPr>
        <p:spPr bwMode="gray"/>
        <p:txBody>
          <a:bodyPr/>
          <a:lstStyle/>
          <a:p>
            <a:fld id="{D039E405-DA20-43E7-9E4B-0694EAC0FB7D}" type="datetime1">
              <a:rPr lang="en-US" smtClean="0"/>
              <a:t>12/3/2020</a:t>
            </a:fld>
            <a:endParaRPr lang="en-US"/>
          </a:p>
        </p:txBody>
      </p:sp>
      <p:sp>
        <p:nvSpPr>
          <p:cNvPr id="5" name="Slide Number Placeholder 4"/>
          <p:cNvSpPr>
            <a:spLocks noGrp="1"/>
          </p:cNvSpPr>
          <p:nvPr>
            <p:ph type="sldNum" sz="quarter" idx="12"/>
          </p:nvPr>
        </p:nvSpPr>
        <p:spPr bwMode="gray"/>
        <p:txBody>
          <a:bodyPr/>
          <a:lstStyle/>
          <a:p>
            <a:fld id="{8C4DBF15-9AC7-494A-A04C-7450EF0AE0FA}" type="slidenum">
              <a:rPr lang="en-US" smtClean="0"/>
              <a:t>‹#›</a:t>
            </a:fld>
            <a:endParaRPr lang="en-US"/>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17"/>
          <p:cNvSpPr>
            <a:spLocks noGrp="1"/>
          </p:cNvSpPr>
          <p:nvPr>
            <p:ph type="body" sz="quarter" idx="28"/>
          </p:nvPr>
        </p:nvSpPr>
        <p:spPr bwMode="gray">
          <a:xfrm>
            <a:off x="332581" y="5452639"/>
            <a:ext cx="11520683"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9" name="Gleichschenkliges Dreieck 46"/>
          <p:cNvSpPr/>
          <p:nvPr/>
        </p:nvSpPr>
        <p:spPr bwMode="gray">
          <a:xfrm rot="5400000">
            <a:off x="6622950" y="3766612"/>
            <a:ext cx="2879092"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4" name="Gleichschenkliges Dreieck 46"/>
          <p:cNvSpPr/>
          <p:nvPr/>
        </p:nvSpPr>
        <p:spPr bwMode="gray">
          <a:xfrm rot="5400000">
            <a:off x="2684564" y="3769521"/>
            <a:ext cx="2879093"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138405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4: Title (3) &amp; Content (6)">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2"/>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lvl1pPr>
              <a:defRPr/>
            </a:lvl1pPr>
          </a:lstStyle>
          <a:p>
            <a:r>
              <a:rPr lang="en-US" dirty="0"/>
              <a:t>david.kozhaya@ch.abb.com</a:t>
            </a:r>
          </a:p>
        </p:txBody>
      </p:sp>
      <p:sp>
        <p:nvSpPr>
          <p:cNvPr id="4" name="Date Placeholder 3"/>
          <p:cNvSpPr>
            <a:spLocks noGrp="1"/>
          </p:cNvSpPr>
          <p:nvPr>
            <p:ph type="dt" sz="half" idx="11"/>
          </p:nvPr>
        </p:nvSpPr>
        <p:spPr bwMode="gray"/>
        <p:txBody>
          <a:bodyPr/>
          <a:lstStyle/>
          <a:p>
            <a:fld id="{C0252C37-2BBD-46B5-AA9F-97C3D2E6CDF5}" type="datetime1">
              <a:rPr lang="en-US" smtClean="0"/>
              <a:t>12/3/2020</a:t>
            </a:fld>
            <a:endParaRPr lang="en-US"/>
          </a:p>
        </p:txBody>
      </p:sp>
      <p:sp>
        <p:nvSpPr>
          <p:cNvPr id="5" name="Slide Number Placeholder 4"/>
          <p:cNvSpPr>
            <a:spLocks noGrp="1"/>
          </p:cNvSpPr>
          <p:nvPr>
            <p:ph type="sldNum" sz="quarter" idx="12"/>
          </p:nvPr>
        </p:nvSpPr>
        <p:spPr bwMode="gray"/>
        <p:txBody>
          <a:bodyPr/>
          <a:lstStyle/>
          <a:p>
            <a:fld id="{8C4DBF15-9AC7-494A-A04C-7450EF0AE0FA}" type="slidenum">
              <a:rPr lang="en-US" smtClean="0"/>
              <a:t>‹#›</a:t>
            </a:fld>
            <a:endParaRPr lang="en-US"/>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02054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5: Title (3) &amp; Content (6) &amp; Box">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lvl1pPr>
              <a:defRPr/>
            </a:lvl1pPr>
          </a:lstStyle>
          <a:p>
            <a:r>
              <a:rPr lang="en-US" dirty="0"/>
              <a:t>david.kozhaya@ch.abb.com</a:t>
            </a:r>
          </a:p>
        </p:txBody>
      </p:sp>
      <p:sp>
        <p:nvSpPr>
          <p:cNvPr id="4" name="Date Placeholder 3"/>
          <p:cNvSpPr>
            <a:spLocks noGrp="1"/>
          </p:cNvSpPr>
          <p:nvPr>
            <p:ph type="dt" sz="half" idx="11"/>
          </p:nvPr>
        </p:nvSpPr>
        <p:spPr bwMode="gray"/>
        <p:txBody>
          <a:bodyPr/>
          <a:lstStyle/>
          <a:p>
            <a:fld id="{DBAD17B4-3964-4DB1-8574-477B6F5497D7}" type="datetime1">
              <a:rPr lang="en-US" smtClean="0"/>
              <a:t>12/3/2020</a:t>
            </a:fld>
            <a:endParaRPr lang="en-US"/>
          </a:p>
        </p:txBody>
      </p:sp>
      <p:sp>
        <p:nvSpPr>
          <p:cNvPr id="5" name="Slide Number Placeholder 4"/>
          <p:cNvSpPr>
            <a:spLocks noGrp="1"/>
          </p:cNvSpPr>
          <p:nvPr>
            <p:ph type="sldNum" sz="quarter" idx="12"/>
          </p:nvPr>
        </p:nvSpPr>
        <p:spPr bwMode="gray"/>
        <p:txBody>
          <a:bodyPr/>
          <a:lstStyle/>
          <a:p>
            <a:fld id="{8C4DBF15-9AC7-494A-A04C-7450EF0AE0FA}" type="slidenum">
              <a:rPr lang="en-US" smtClean="0"/>
              <a:t>‹#›</a:t>
            </a:fld>
            <a:endParaRPr lang="en-US"/>
          </a:p>
        </p:txBody>
      </p:sp>
      <p:sp>
        <p:nvSpPr>
          <p:cNvPr id="9" name="Text Placeholder 11"/>
          <p:cNvSpPr>
            <a:spLocks noGrp="1"/>
          </p:cNvSpPr>
          <p:nvPr>
            <p:ph type="body" sz="quarter" idx="16"/>
          </p:nvPr>
        </p:nvSpPr>
        <p:spPr bwMode="gray">
          <a:xfrm>
            <a:off x="333264"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5" name="Text Placeholder 17"/>
          <p:cNvSpPr>
            <a:spLocks noGrp="1"/>
          </p:cNvSpPr>
          <p:nvPr>
            <p:ph type="body" sz="quarter" idx="31"/>
          </p:nvPr>
        </p:nvSpPr>
        <p:spPr bwMode="gray">
          <a:xfrm>
            <a:off x="333264" y="5452639"/>
            <a:ext cx="11520000"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422030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6: Content (5)">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lvl1pPr>
              <a:defRPr/>
            </a:lvl1pPr>
          </a:lstStyle>
          <a:p>
            <a:r>
              <a:rPr lang="en-US" dirty="0"/>
              <a:t>david.kozhaya@ch.abb.com</a:t>
            </a:r>
          </a:p>
        </p:txBody>
      </p:sp>
      <p:sp>
        <p:nvSpPr>
          <p:cNvPr id="4" name="Date Placeholder 3"/>
          <p:cNvSpPr>
            <a:spLocks noGrp="1"/>
          </p:cNvSpPr>
          <p:nvPr>
            <p:ph type="dt" sz="half" idx="11"/>
          </p:nvPr>
        </p:nvSpPr>
        <p:spPr bwMode="gray"/>
        <p:txBody>
          <a:bodyPr/>
          <a:lstStyle/>
          <a:p>
            <a:fld id="{D5E9F173-24AE-4374-BBE3-466BBDB79525}" type="datetime1">
              <a:rPr lang="en-US" smtClean="0"/>
              <a:t>12/3/2020</a:t>
            </a:fld>
            <a:endParaRPr lang="en-US"/>
          </a:p>
        </p:txBody>
      </p:sp>
      <p:sp>
        <p:nvSpPr>
          <p:cNvPr id="5" name="Slide Number Placeholder 4"/>
          <p:cNvSpPr>
            <a:spLocks noGrp="1"/>
          </p:cNvSpPr>
          <p:nvPr>
            <p:ph type="sldNum" sz="quarter" idx="12"/>
          </p:nvPr>
        </p:nvSpPr>
        <p:spPr bwMode="gray"/>
        <p:txBody>
          <a:bodyPr/>
          <a:lstStyle/>
          <a:p>
            <a:fld id="{8C4DBF15-9AC7-494A-A04C-7450EF0AE0FA}" type="slidenum">
              <a:rPr lang="en-US" smtClean="0"/>
              <a:t>‹#›</a:t>
            </a:fld>
            <a:endParaRPr lang="en-US"/>
          </a:p>
        </p:txBody>
      </p:sp>
      <p:sp>
        <p:nvSpPr>
          <p:cNvPr id="11" name="Content Placeholder 3"/>
          <p:cNvSpPr>
            <a:spLocks noGrp="1"/>
          </p:cNvSpPr>
          <p:nvPr>
            <p:ph sz="quarter" idx="20"/>
          </p:nvPr>
        </p:nvSpPr>
        <p:spPr bwMode="gray">
          <a:xfrm>
            <a:off x="332367" y="3989616"/>
            <a:ext cx="2655682"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55" y="1931194"/>
            <a:ext cx="2655214" cy="192249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313943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291292" y="1931194"/>
            <a:ext cx="5609417"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p:nvCxnSpPr>
        <p:spPr bwMode="gray">
          <a:xfrm>
            <a:off x="904951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2"/>
          </p:nvPr>
        </p:nvSpPr>
        <p:spPr bwMode="gray">
          <a:xfrm>
            <a:off x="9197845" y="3989616"/>
            <a:ext cx="2655682"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3"/>
          </p:nvPr>
        </p:nvSpPr>
        <p:spPr bwMode="gray">
          <a:xfrm>
            <a:off x="9198313" y="1931194"/>
            <a:ext cx="2655214" cy="192249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029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7: Title (4)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lvl1pPr>
              <a:defRPr/>
            </a:lvl1pPr>
          </a:lstStyle>
          <a:p>
            <a:r>
              <a:rPr lang="en-US" dirty="0"/>
              <a:t>david.kozhaya@ch.abb.com</a:t>
            </a:r>
          </a:p>
        </p:txBody>
      </p:sp>
      <p:sp>
        <p:nvSpPr>
          <p:cNvPr id="4" name="Date Placeholder 3"/>
          <p:cNvSpPr>
            <a:spLocks noGrp="1"/>
          </p:cNvSpPr>
          <p:nvPr>
            <p:ph type="dt" sz="half" idx="11"/>
          </p:nvPr>
        </p:nvSpPr>
        <p:spPr bwMode="gray"/>
        <p:txBody>
          <a:bodyPr/>
          <a:lstStyle/>
          <a:p>
            <a:fld id="{17760F79-67D1-46C0-BEB4-2C0ECFA1A996}" type="datetime1">
              <a:rPr lang="en-US" smtClean="0"/>
              <a:t>12/3/2020</a:t>
            </a:fld>
            <a:endParaRPr lang="en-US"/>
          </a:p>
        </p:txBody>
      </p:sp>
      <p:sp>
        <p:nvSpPr>
          <p:cNvPr id="5" name="Slide Number Placeholder 4"/>
          <p:cNvSpPr>
            <a:spLocks noGrp="1"/>
          </p:cNvSpPr>
          <p:nvPr>
            <p:ph type="sldNum" sz="quarter" idx="12"/>
          </p:nvPr>
        </p:nvSpPr>
        <p:spPr bwMode="gray"/>
        <p:txBody>
          <a:bodyPr/>
          <a:lstStyle/>
          <a:p>
            <a:fld id="{8C4DBF15-9AC7-494A-A04C-7450EF0AE0FA}" type="slidenum">
              <a:rPr lang="en-US" smtClean="0"/>
              <a:t>‹#›</a:t>
            </a:fld>
            <a:endParaRPr lang="en-US"/>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3287752"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6242240"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p:nvCxnSpPr>
        <p:spPr bwMode="gray">
          <a:xfrm>
            <a:off x="333264"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p:nvCxnSpPr>
        <p:spPr bwMode="gray">
          <a:xfrm>
            <a:off x="3287752"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p:nvCxnSpPr>
        <p:spPr bwMode="gray">
          <a:xfrm>
            <a:off x="6242240"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p:nvCxnSpPr>
        <p:spPr bwMode="gray">
          <a:xfrm>
            <a:off x="9196727"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9196727"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1" name="Straight Connector 40"/>
          <p:cNvCxnSpPr/>
          <p:nvPr/>
        </p:nvCxnSpPr>
        <p:spPr bwMode="gray">
          <a:xfrm>
            <a:off x="3138908"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2" name="Straight Connector 41"/>
          <p:cNvCxnSpPr/>
          <p:nvPr/>
        </p:nvCxnSpPr>
        <p:spPr bwMode="gray">
          <a:xfrm>
            <a:off x="9047884"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p:nvCxnSpPr>
        <p:spPr bwMode="gray">
          <a:xfrm>
            <a:off x="6093396"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1810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8: Title (4) &amp;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3287752"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6242240"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p:nvCxnSpPr>
        <p:spPr bwMode="gray">
          <a:xfrm>
            <a:off x="333264"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p:nvCxnSpPr>
        <p:spPr bwMode="gray">
          <a:xfrm>
            <a:off x="3287752"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p:nvCxnSpPr>
        <p:spPr bwMode="gray">
          <a:xfrm>
            <a:off x="6242240"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p:nvCxnSpPr>
        <p:spPr bwMode="gray">
          <a:xfrm>
            <a:off x="9196727"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9196727"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17"/>
          <p:cNvSpPr>
            <a:spLocks noGrp="1"/>
          </p:cNvSpPr>
          <p:nvPr>
            <p:ph type="body" sz="quarter" idx="30"/>
          </p:nvPr>
        </p:nvSpPr>
        <p:spPr bwMode="gray">
          <a:xfrm>
            <a:off x="332366" y="5452639"/>
            <a:ext cx="11520897"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31"/>
          </p:nvPr>
        </p:nvSpPr>
        <p:spPr bwMode="gray"/>
        <p:txBody>
          <a:bodyPr/>
          <a:lstStyle/>
          <a:p>
            <a:fld id="{9EFE59E5-26DC-49F0-A382-01233AAEDB8C}" type="datetime1">
              <a:rPr lang="en-US" smtClean="0"/>
              <a:t>12/3/2020</a:t>
            </a:fld>
            <a:endParaRPr lang="en-US"/>
          </a:p>
        </p:txBody>
      </p:sp>
      <p:sp>
        <p:nvSpPr>
          <p:cNvPr id="8" name="Footer Placeholder 7"/>
          <p:cNvSpPr>
            <a:spLocks noGrp="1"/>
          </p:cNvSpPr>
          <p:nvPr>
            <p:ph type="ftr" sz="quarter" idx="32"/>
          </p:nvPr>
        </p:nvSpPr>
        <p:spPr bwMode="gray"/>
        <p:txBody>
          <a:bodyPr/>
          <a:lstStyle>
            <a:lvl1pPr>
              <a:defRPr/>
            </a:lvl1pPr>
          </a:lstStyle>
          <a:p>
            <a:r>
              <a:rPr lang="en-US" dirty="0"/>
              <a:t>david.kozhaya@ch.abb.com</a:t>
            </a:r>
          </a:p>
        </p:txBody>
      </p:sp>
      <p:sp>
        <p:nvSpPr>
          <p:cNvPr id="10" name="Slide Number Placeholder 9"/>
          <p:cNvSpPr>
            <a:spLocks noGrp="1"/>
          </p:cNvSpPr>
          <p:nvPr>
            <p:ph type="sldNum" sz="quarter" idx="33"/>
          </p:nvPr>
        </p:nvSpPr>
        <p:spPr bwMode="gray"/>
        <p:txBody>
          <a:bodyPr/>
          <a:lstStyle/>
          <a:p>
            <a:fld id="{8C4DBF15-9AC7-494A-A04C-7450EF0AE0FA}" type="slidenum">
              <a:rPr lang="en-US" smtClean="0"/>
              <a:t>‹#›</a:t>
            </a:fld>
            <a:endParaRPr lang="en-US"/>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2" name="Straight Connector 41"/>
          <p:cNvCxnSpPr/>
          <p:nvPr/>
        </p:nvCxnSpPr>
        <p:spPr bwMode="gray">
          <a:xfrm>
            <a:off x="3138908"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p:nvCxnSpPr>
        <p:spPr bwMode="gray">
          <a:xfrm>
            <a:off x="9047884"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4" name="Straight Connector 43"/>
          <p:cNvCxnSpPr/>
          <p:nvPr/>
        </p:nvCxnSpPr>
        <p:spPr bwMode="gray">
          <a:xfrm>
            <a:off x="6093396"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19125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9: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lvl1pPr>
              <a:defRPr/>
            </a:lvl1pPr>
          </a:lstStyle>
          <a:p>
            <a:r>
              <a:rPr lang="en-US" dirty="0"/>
              <a:t>david.kozhaya@ch.abb.com</a:t>
            </a:r>
          </a:p>
        </p:txBody>
      </p:sp>
      <p:sp>
        <p:nvSpPr>
          <p:cNvPr id="4" name="Date Placeholder 3"/>
          <p:cNvSpPr>
            <a:spLocks noGrp="1"/>
          </p:cNvSpPr>
          <p:nvPr>
            <p:ph type="dt" sz="half" idx="11"/>
          </p:nvPr>
        </p:nvSpPr>
        <p:spPr bwMode="gray"/>
        <p:txBody>
          <a:bodyPr/>
          <a:lstStyle/>
          <a:p>
            <a:fld id="{4741B85E-FAD3-49DA-AD43-6E0157650E41}" type="datetime1">
              <a:rPr lang="en-US" smtClean="0"/>
              <a:t>12/3/2020</a:t>
            </a:fld>
            <a:endParaRPr lang="en-US"/>
          </a:p>
        </p:txBody>
      </p:sp>
      <p:sp>
        <p:nvSpPr>
          <p:cNvPr id="5" name="Slide Number Placeholder 4"/>
          <p:cNvSpPr>
            <a:spLocks noGrp="1"/>
          </p:cNvSpPr>
          <p:nvPr>
            <p:ph type="sldNum" sz="quarter" idx="12"/>
          </p:nvPr>
        </p:nvSpPr>
        <p:spPr bwMode="gray"/>
        <p:txBody>
          <a:bodyPr/>
          <a:lstStyle/>
          <a:p>
            <a:fld id="{8C4DBF15-9AC7-494A-A04C-7450EF0AE0FA}" type="slidenum">
              <a:rPr lang="en-US" smtClean="0"/>
              <a:t>‹#›</a:t>
            </a:fld>
            <a:endParaRPr lang="en-US"/>
          </a:p>
        </p:txBody>
      </p:sp>
      <p:sp>
        <p:nvSpPr>
          <p:cNvPr id="11" name="Content Placeholder 3"/>
          <p:cNvSpPr>
            <a:spLocks noGrp="1"/>
          </p:cNvSpPr>
          <p:nvPr>
            <p:ph sz="quarter" idx="20"/>
          </p:nvPr>
        </p:nvSpPr>
        <p:spPr bwMode="gray">
          <a:xfrm>
            <a:off x="6250004" y="1931197"/>
            <a:ext cx="5603523"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1931197"/>
            <a:ext cx="5602537" cy="185386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6095999"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8170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0: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lvl1pPr>
              <a:defRPr/>
            </a:lvl1pPr>
          </a:lstStyle>
          <a:p>
            <a:r>
              <a:rPr lang="en-US" dirty="0"/>
              <a:t>david.kozhaya@ch.abb.com</a:t>
            </a:r>
          </a:p>
        </p:txBody>
      </p:sp>
      <p:sp>
        <p:nvSpPr>
          <p:cNvPr id="4" name="Date Placeholder 3"/>
          <p:cNvSpPr>
            <a:spLocks noGrp="1"/>
          </p:cNvSpPr>
          <p:nvPr>
            <p:ph type="dt" sz="half" idx="11"/>
          </p:nvPr>
        </p:nvSpPr>
        <p:spPr bwMode="gray"/>
        <p:txBody>
          <a:bodyPr/>
          <a:lstStyle/>
          <a:p>
            <a:fld id="{BC333F7B-883A-43D4-8579-C6C743ABE91B}" type="datetime1">
              <a:rPr lang="en-US" smtClean="0"/>
              <a:t>12/3/2020</a:t>
            </a:fld>
            <a:endParaRPr lang="en-US"/>
          </a:p>
        </p:txBody>
      </p:sp>
      <p:sp>
        <p:nvSpPr>
          <p:cNvPr id="5" name="Slide Number Placeholder 4"/>
          <p:cNvSpPr>
            <a:spLocks noGrp="1"/>
          </p:cNvSpPr>
          <p:nvPr>
            <p:ph type="sldNum" sz="quarter" idx="12"/>
          </p:nvPr>
        </p:nvSpPr>
        <p:spPr bwMode="gray"/>
        <p:txBody>
          <a:bodyPr/>
          <a:lstStyle/>
          <a:p>
            <a:fld id="{8C4DBF15-9AC7-494A-A04C-7450EF0AE0FA}" type="slidenum">
              <a:rPr lang="en-US" smtClean="0"/>
              <a:t>‹#›</a:t>
            </a:fld>
            <a:endParaRPr lang="en-US"/>
          </a:p>
        </p:txBody>
      </p:sp>
      <p:sp>
        <p:nvSpPr>
          <p:cNvPr id="11" name="Content Placeholder 3"/>
          <p:cNvSpPr>
            <a:spLocks noGrp="1"/>
          </p:cNvSpPr>
          <p:nvPr>
            <p:ph sz="quarter" idx="20"/>
          </p:nvPr>
        </p:nvSpPr>
        <p:spPr bwMode="gray">
          <a:xfrm>
            <a:off x="4259985" y="1931197"/>
            <a:ext cx="3643200"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1931197"/>
            <a:ext cx="3643200" cy="185386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4118225"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p:nvCxnSpPr>
        <p:spPr bwMode="gray">
          <a:xfrm>
            <a:off x="8056756"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4" name="Content Placeholder 3"/>
          <p:cNvSpPr>
            <a:spLocks noGrp="1"/>
          </p:cNvSpPr>
          <p:nvPr>
            <p:ph sz="quarter" idx="22"/>
          </p:nvPr>
        </p:nvSpPr>
        <p:spPr bwMode="gray">
          <a:xfrm>
            <a:off x="8210327" y="1931197"/>
            <a:ext cx="3643200"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30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5: Divi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b="6897"/>
          <a:stretch/>
        </p:blipFill>
        <p:spPr bwMode="gray">
          <a:xfrm>
            <a:off x="1" y="0"/>
            <a:ext cx="12198845" cy="6858000"/>
          </a:xfrm>
          <a:prstGeom prst="rect">
            <a:avLst/>
          </a:prstGeom>
        </p:spPr>
      </p:pic>
      <p:sp>
        <p:nvSpPr>
          <p:cNvPr id="10" name="Rectangle 9">
            <a:extLst>
              <a:ext uri="{FF2B5EF4-FFF2-40B4-BE49-F238E27FC236}">
                <a16:creationId xmlns:a16="http://schemas.microsoft.com/office/drawing/2014/main" id="{F54DE7E8-58C9-4B5A-B686-53E1B76B68C9}"/>
              </a:ext>
            </a:extLst>
          </p:cNvPr>
          <p:cNvSpPr/>
          <p:nvPr/>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1"/>
                </a:solidFill>
              </a:rPr>
              <a:t>—</a:t>
            </a:r>
            <a:endParaRPr lang="en-US" sz="3200" b="1" dirty="0" err="1">
              <a:solidFill>
                <a:schemeClr val="bg1"/>
              </a:solidFill>
            </a:endParaRPr>
          </a:p>
        </p:txBody>
      </p:sp>
      <p:sp>
        <p:nvSpPr>
          <p:cNvPr id="9" name="Title 1">
            <a:extLst>
              <a:ext uri="{FF2B5EF4-FFF2-40B4-BE49-F238E27FC236}">
                <a16:creationId xmlns:a16="http://schemas.microsoft.com/office/drawing/2014/main" id="{26BA06A1-F808-4CBA-9D28-8D357F795D4C}"/>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F7CD425E-9028-4049-A9A0-DC6F9DF08061}"/>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80359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41: Content (8)">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p:nvCxnSpPr>
        <p:spPr bwMode="gray">
          <a:xfrm>
            <a:off x="333527" y="3925094"/>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3287752"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3287752"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4"/>
          </p:nvPr>
        </p:nvSpPr>
        <p:spPr bwMode="gray"/>
        <p:txBody>
          <a:bodyPr/>
          <a:lstStyle/>
          <a:p>
            <a:fld id="{839C1A4A-5250-45C3-B8D3-09A2B69DD446}" type="datetime1">
              <a:rPr lang="en-US" smtClean="0"/>
              <a:t>12/3/2020</a:t>
            </a:fld>
            <a:endParaRPr lang="en-US"/>
          </a:p>
        </p:txBody>
      </p:sp>
      <p:sp>
        <p:nvSpPr>
          <p:cNvPr id="4" name="Footer Placeholder 3"/>
          <p:cNvSpPr>
            <a:spLocks noGrp="1"/>
          </p:cNvSpPr>
          <p:nvPr>
            <p:ph type="ftr" sz="quarter" idx="25"/>
          </p:nvPr>
        </p:nvSpPr>
        <p:spPr bwMode="gray"/>
        <p:txBody>
          <a:bodyPr/>
          <a:lstStyle>
            <a:lvl1pPr>
              <a:defRPr/>
            </a:lvl1pPr>
          </a:lstStyle>
          <a:p>
            <a:r>
              <a:rPr lang="en-US" dirty="0"/>
              <a:t>david.kozhaya@ch.abb.com</a:t>
            </a:r>
          </a:p>
        </p:txBody>
      </p:sp>
      <p:sp>
        <p:nvSpPr>
          <p:cNvPr id="5" name="Slide Number Placeholder 4"/>
          <p:cNvSpPr>
            <a:spLocks noGrp="1"/>
          </p:cNvSpPr>
          <p:nvPr>
            <p:ph type="sldNum" sz="quarter" idx="26"/>
          </p:nvPr>
        </p:nvSpPr>
        <p:spPr bwMode="gray"/>
        <p:txBody>
          <a:bodyPr/>
          <a:lstStyle/>
          <a:p>
            <a:fld id="{8C4DBF15-9AC7-494A-A04C-7450EF0AE0FA}" type="slidenum">
              <a:rPr lang="en-US" smtClean="0"/>
              <a:t>‹#›</a:t>
            </a:fld>
            <a:endParaRPr lang="en-US"/>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4" name="Content Placeholder 3"/>
          <p:cNvSpPr>
            <a:spLocks noGrp="1"/>
          </p:cNvSpPr>
          <p:nvPr>
            <p:ph sz="quarter" idx="27"/>
          </p:nvPr>
        </p:nvSpPr>
        <p:spPr bwMode="gray">
          <a:xfrm>
            <a:off x="6242240"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8"/>
          </p:nvPr>
        </p:nvSpPr>
        <p:spPr bwMode="gray">
          <a:xfrm>
            <a:off x="9196727"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9"/>
          </p:nvPr>
        </p:nvSpPr>
        <p:spPr bwMode="gray">
          <a:xfrm>
            <a:off x="6242240"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30"/>
          </p:nvPr>
        </p:nvSpPr>
        <p:spPr bwMode="gray">
          <a:xfrm>
            <a:off x="9196727"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140744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2: Title (4) &amp; Content (4)">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333264"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333264" y="4432235"/>
            <a:ext cx="5605200" cy="148419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5605200" cy="148487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lvl1pPr>
              <a:defRPr/>
            </a:lvl1pPr>
          </a:lstStyle>
          <a:p>
            <a:r>
              <a:rPr lang="en-US" dirty="0"/>
              <a:t>david.kozhaya@ch.abb.com</a:t>
            </a:r>
          </a:p>
        </p:txBody>
      </p:sp>
      <p:sp>
        <p:nvSpPr>
          <p:cNvPr id="4" name="Datumsplatzhalter 3"/>
          <p:cNvSpPr>
            <a:spLocks noGrp="1"/>
          </p:cNvSpPr>
          <p:nvPr>
            <p:ph type="dt" sz="half" idx="11"/>
          </p:nvPr>
        </p:nvSpPr>
        <p:spPr bwMode="gray"/>
        <p:txBody>
          <a:bodyPr/>
          <a:lstStyle/>
          <a:p>
            <a:fld id="{68981C16-E44E-4382-8E1C-0ADFBCA18BE1}" type="datetime1">
              <a:rPr lang="en-US" smtClean="0"/>
              <a:t>12/3/2020</a:t>
            </a:fld>
            <a:endParaRPr lang="en-US"/>
          </a:p>
        </p:txBody>
      </p:sp>
      <p:sp>
        <p:nvSpPr>
          <p:cNvPr id="5" name="Foliennummernplatzhalter 4"/>
          <p:cNvSpPr>
            <a:spLocks noGrp="1"/>
          </p:cNvSpPr>
          <p:nvPr>
            <p:ph type="sldNum" sz="quarter" idx="12"/>
          </p:nvPr>
        </p:nvSpPr>
        <p:spPr bwMode="gray"/>
        <p:txBody>
          <a:bodyPr/>
          <a:lstStyle/>
          <a:p>
            <a:fld id="{8C4DBF15-9AC7-494A-A04C-7450EF0AE0FA}" type="slidenum">
              <a:rPr lang="en-US" smtClean="0"/>
              <a:t>‹#›</a:t>
            </a:fld>
            <a:endParaRPr lang="en-US"/>
          </a:p>
        </p:txBody>
      </p:sp>
      <p:cxnSp>
        <p:nvCxnSpPr>
          <p:cNvPr id="7" name="Straight Connector 10"/>
          <p:cNvCxnSpPr/>
          <p:nvPr/>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p:nvCxnSpPr>
        <p:spPr bwMode="gray">
          <a:xfrm>
            <a:off x="333264"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2317641"/>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bwMode="gray"/>
        <p:txBody>
          <a:bodyPr/>
          <a:lstStyle/>
          <a:p>
            <a:r>
              <a:rPr lang="en-US"/>
              <a:t>Click to edit Master title style</a:t>
            </a:r>
            <a:endParaRPr lang="en-US" dirty="0"/>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2" name="Straight Connector 31"/>
          <p:cNvCxnSpPr/>
          <p:nvPr/>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Text Placeholder 11"/>
          <p:cNvSpPr>
            <a:spLocks noGrp="1"/>
          </p:cNvSpPr>
          <p:nvPr>
            <p:ph type="body" sz="quarter" idx="22"/>
          </p:nvPr>
        </p:nvSpPr>
        <p:spPr bwMode="gray">
          <a:xfrm>
            <a:off x="6248045" y="404397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4"/>
          <p:cNvCxnSpPr/>
          <p:nvPr/>
        </p:nvCxnSpPr>
        <p:spPr bwMode="gray">
          <a:xfrm>
            <a:off x="6248045" y="4351954"/>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Content Placeholder 15"/>
          <p:cNvSpPr>
            <a:spLocks noGrp="1"/>
          </p:cNvSpPr>
          <p:nvPr>
            <p:ph sz="quarter" idx="23"/>
          </p:nvPr>
        </p:nvSpPr>
        <p:spPr bwMode="gray">
          <a:xfrm>
            <a:off x="6248045" y="4430420"/>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395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43: Content (4)">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p:nvCxnSpPr>
        <p:spPr bwMode="gray">
          <a:xfrm>
            <a:off x="6095999" y="1931195"/>
            <a:ext cx="0" cy="398224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8" name="Straight Connector 17"/>
          <p:cNvCxnSpPr/>
          <p:nvPr/>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6234129"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6234129"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4"/>
          </p:nvPr>
        </p:nvSpPr>
        <p:spPr bwMode="gray"/>
        <p:txBody>
          <a:bodyPr/>
          <a:lstStyle/>
          <a:p>
            <a:fld id="{D923382F-8DFE-437B-84B6-0FCE750AE6DC}" type="datetime1">
              <a:rPr lang="en-US" smtClean="0"/>
              <a:t>12/3/2020</a:t>
            </a:fld>
            <a:endParaRPr lang="en-US"/>
          </a:p>
        </p:txBody>
      </p:sp>
      <p:sp>
        <p:nvSpPr>
          <p:cNvPr id="4" name="Footer Placeholder 3"/>
          <p:cNvSpPr>
            <a:spLocks noGrp="1"/>
          </p:cNvSpPr>
          <p:nvPr>
            <p:ph type="ftr" sz="quarter" idx="25"/>
          </p:nvPr>
        </p:nvSpPr>
        <p:spPr bwMode="gray"/>
        <p:txBody>
          <a:bodyPr/>
          <a:lstStyle>
            <a:lvl1pPr>
              <a:defRPr/>
            </a:lvl1pPr>
          </a:lstStyle>
          <a:p>
            <a:r>
              <a:rPr lang="en-US" dirty="0"/>
              <a:t>david.kozhaya@ch.abb.com</a:t>
            </a:r>
          </a:p>
        </p:txBody>
      </p:sp>
      <p:sp>
        <p:nvSpPr>
          <p:cNvPr id="5" name="Slide Number Placeholder 4"/>
          <p:cNvSpPr>
            <a:spLocks noGrp="1"/>
          </p:cNvSpPr>
          <p:nvPr>
            <p:ph type="sldNum" sz="quarter" idx="26"/>
          </p:nvPr>
        </p:nvSpPr>
        <p:spPr bwMode="gray"/>
        <p:txBody>
          <a:bodyPr/>
          <a:lstStyle/>
          <a:p>
            <a:fld id="{8C4DBF15-9AC7-494A-A04C-7450EF0AE0FA}" type="slidenum">
              <a:rPr lang="en-US" smtClean="0"/>
              <a:t>‹#›</a:t>
            </a:fld>
            <a:endParaRPr lang="en-US"/>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6" name="Title 5"/>
          <p:cNvSpPr>
            <a:spLocks noGrp="1"/>
          </p:cNvSpPr>
          <p:nvPr>
            <p:ph type="title"/>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175921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44: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33326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1"/>
          </p:nvPr>
        </p:nvSpPr>
        <p:spPr bwMode="gray">
          <a:xfrm>
            <a:off x="623234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623234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24"/>
          </p:nvPr>
        </p:nvSpPr>
        <p:spPr bwMode="gray">
          <a:xfrm>
            <a:off x="332367" y="5452639"/>
            <a:ext cx="11521160"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3" name="Straight Connector 22"/>
          <p:cNvCxnSpPr/>
          <p:nvPr/>
        </p:nvCxnSpPr>
        <p:spPr bwMode="gray">
          <a:xfrm>
            <a:off x="333527" y="359990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 name="Date Placeholder 2"/>
          <p:cNvSpPr>
            <a:spLocks noGrp="1"/>
          </p:cNvSpPr>
          <p:nvPr>
            <p:ph type="dt" sz="half" idx="25"/>
          </p:nvPr>
        </p:nvSpPr>
        <p:spPr bwMode="gray"/>
        <p:txBody>
          <a:bodyPr/>
          <a:lstStyle/>
          <a:p>
            <a:fld id="{8C7D5A53-5189-4BAC-A765-3313AFCA281F}" type="datetime1">
              <a:rPr lang="en-US" smtClean="0"/>
              <a:t>12/3/2020</a:t>
            </a:fld>
            <a:endParaRPr lang="en-US"/>
          </a:p>
        </p:txBody>
      </p:sp>
      <p:sp>
        <p:nvSpPr>
          <p:cNvPr id="4" name="Footer Placeholder 3"/>
          <p:cNvSpPr>
            <a:spLocks noGrp="1"/>
          </p:cNvSpPr>
          <p:nvPr>
            <p:ph type="ftr" sz="quarter" idx="26"/>
          </p:nvPr>
        </p:nvSpPr>
        <p:spPr bwMode="gray"/>
        <p:txBody>
          <a:bodyPr/>
          <a:lstStyle>
            <a:lvl1pPr>
              <a:defRPr/>
            </a:lvl1pPr>
          </a:lstStyle>
          <a:p>
            <a:r>
              <a:rPr lang="en-US" dirty="0"/>
              <a:t>david.kozhaya@ch.abb.com</a:t>
            </a:r>
          </a:p>
        </p:txBody>
      </p:sp>
      <p:sp>
        <p:nvSpPr>
          <p:cNvPr id="5" name="Slide Number Placeholder 4"/>
          <p:cNvSpPr>
            <a:spLocks noGrp="1"/>
          </p:cNvSpPr>
          <p:nvPr>
            <p:ph type="sldNum" sz="quarter" idx="27"/>
          </p:nvPr>
        </p:nvSpPr>
        <p:spPr bwMode="gray"/>
        <p:txBody>
          <a:bodyPr/>
          <a:lstStyle/>
          <a:p>
            <a:fld id="{8C4DBF15-9AC7-494A-A04C-7450EF0AE0FA}" type="slidenum">
              <a:rPr lang="en-US" smtClean="0"/>
              <a:t>‹#›</a:t>
            </a:fld>
            <a:endParaRPr lang="en-US"/>
          </a:p>
        </p:txBody>
      </p:sp>
      <p:cxnSp>
        <p:nvCxnSpPr>
          <p:cNvPr id="14" name="Straight Connector 13"/>
          <p:cNvCxnSpPr/>
          <p:nvPr/>
        </p:nvCxnSpPr>
        <p:spPr bwMode="gray">
          <a:xfrm>
            <a:off x="6095999" y="1931195"/>
            <a:ext cx="0" cy="333742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6686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5: Title (2) &amp;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5361993" cy="191932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1"/>
          </p:nvPr>
        </p:nvSpPr>
        <p:spPr bwMode="gray">
          <a:xfrm>
            <a:off x="2553273" y="3993324"/>
            <a:ext cx="5361993" cy="191932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bwMode="gray">
          <a:xfrm>
            <a:off x="2551798" y="3921919"/>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2582" y="1931196"/>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2582" y="3993324"/>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6"/>
          </p:nvPr>
        </p:nvSpPr>
        <p:spPr bwMode="gray"/>
        <p:txBody>
          <a:bodyPr/>
          <a:lstStyle/>
          <a:p>
            <a:fld id="{6BB87E8B-F644-4F6D-9AFF-1B0204D491F0}" type="datetime1">
              <a:rPr lang="en-US" smtClean="0"/>
              <a:t>12/3/2020</a:t>
            </a:fld>
            <a:endParaRPr lang="en-US"/>
          </a:p>
        </p:txBody>
      </p:sp>
      <p:sp>
        <p:nvSpPr>
          <p:cNvPr id="4" name="Footer Placeholder 3"/>
          <p:cNvSpPr>
            <a:spLocks noGrp="1"/>
          </p:cNvSpPr>
          <p:nvPr>
            <p:ph type="ftr" sz="quarter" idx="27"/>
          </p:nvPr>
        </p:nvSpPr>
        <p:spPr bwMode="gray"/>
        <p:txBody>
          <a:bodyPr/>
          <a:lstStyle>
            <a:lvl1pPr>
              <a:defRPr/>
            </a:lvl1pPr>
          </a:lstStyle>
          <a:p>
            <a:r>
              <a:rPr lang="en-US" dirty="0"/>
              <a:t>david.kozhaya@ch.abb.com</a:t>
            </a:r>
          </a:p>
        </p:txBody>
      </p:sp>
      <p:sp>
        <p:nvSpPr>
          <p:cNvPr id="5" name="Slide Number Placeholder 4"/>
          <p:cNvSpPr>
            <a:spLocks noGrp="1"/>
          </p:cNvSpPr>
          <p:nvPr>
            <p:ph type="sldNum" sz="quarter" idx="28"/>
          </p:nvPr>
        </p:nvSpPr>
        <p:spPr bwMode="gray"/>
        <p:txBody>
          <a:bodyPr/>
          <a:lstStyle/>
          <a:p>
            <a:fld id="{8C4DBF15-9AC7-494A-A04C-7450EF0AE0FA}" type="slidenum">
              <a:rPr lang="en-US" smtClean="0"/>
              <a:t>‹#›</a:t>
            </a:fld>
            <a:endParaRPr lang="en-US"/>
          </a:p>
        </p:txBody>
      </p:sp>
      <p:sp>
        <p:nvSpPr>
          <p:cNvPr id="16"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926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6: Title (3)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1"/>
          </p:nvPr>
        </p:nvSpPr>
        <p:spPr bwMode="gray">
          <a:xfrm>
            <a:off x="2553273" y="3305949"/>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680702"/>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bwMode="gray">
          <a:xfrm>
            <a:off x="2554866" y="3235138"/>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0" name="Straight Connector 19"/>
          <p:cNvCxnSpPr/>
          <p:nvPr/>
        </p:nvCxnSpPr>
        <p:spPr bwMode="gray">
          <a:xfrm>
            <a:off x="2554866" y="4611082"/>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2367" y="1931196"/>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2367" y="3305949"/>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25"/>
          </p:nvPr>
        </p:nvSpPr>
        <p:spPr bwMode="gray">
          <a:xfrm>
            <a:off x="332367" y="4680702"/>
            <a:ext cx="1917663"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6"/>
          </p:nvPr>
        </p:nvSpPr>
        <p:spPr bwMode="gray"/>
        <p:txBody>
          <a:bodyPr/>
          <a:lstStyle/>
          <a:p>
            <a:fld id="{52DE6263-6E14-436D-9063-CA42EDA5D5AF}" type="datetime1">
              <a:rPr lang="en-US" smtClean="0"/>
              <a:t>12/3/2020</a:t>
            </a:fld>
            <a:endParaRPr lang="en-US"/>
          </a:p>
        </p:txBody>
      </p:sp>
      <p:sp>
        <p:nvSpPr>
          <p:cNvPr id="4" name="Footer Placeholder 3"/>
          <p:cNvSpPr>
            <a:spLocks noGrp="1"/>
          </p:cNvSpPr>
          <p:nvPr>
            <p:ph type="ftr" sz="quarter" idx="27"/>
          </p:nvPr>
        </p:nvSpPr>
        <p:spPr bwMode="gray"/>
        <p:txBody>
          <a:bodyPr/>
          <a:lstStyle>
            <a:lvl1pPr>
              <a:defRPr/>
            </a:lvl1pPr>
          </a:lstStyle>
          <a:p>
            <a:r>
              <a:rPr lang="en-US" dirty="0"/>
              <a:t>david.kozhaya@ch.abb.com</a:t>
            </a:r>
          </a:p>
        </p:txBody>
      </p:sp>
      <p:sp>
        <p:nvSpPr>
          <p:cNvPr id="5" name="Slide Number Placeholder 4"/>
          <p:cNvSpPr>
            <a:spLocks noGrp="1"/>
          </p:cNvSpPr>
          <p:nvPr>
            <p:ph type="sldNum" sz="quarter" idx="28"/>
          </p:nvPr>
        </p:nvSpPr>
        <p:spPr bwMode="gray"/>
        <p:txBody>
          <a:bodyPr/>
          <a:lstStyle/>
          <a:p>
            <a:fld id="{8C4DBF15-9AC7-494A-A04C-7450EF0AE0FA}" type="slidenum">
              <a:rPr lang="en-US" smtClean="0"/>
              <a:t>‹#›</a:t>
            </a:fld>
            <a:endParaRPr lang="en-US"/>
          </a:p>
        </p:txBody>
      </p:sp>
      <p:sp>
        <p:nvSpPr>
          <p:cNvPr id="16"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572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7: Title (3) &amp; Content (3)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bwMode="gray">
          <a:xfrm>
            <a:off x="2554464" y="323513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305949"/>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680702"/>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p:nvCxnSpPr>
        <p:spPr bwMode="gray">
          <a:xfrm>
            <a:off x="2554464" y="461108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6"/>
          </p:nvPr>
        </p:nvSpPr>
        <p:spPr bwMode="gray"/>
        <p:txBody>
          <a:bodyPr/>
          <a:lstStyle/>
          <a:p>
            <a:fld id="{5BF0B678-DA52-43B0-8570-A388EC3ECFE9}" type="datetime1">
              <a:rPr lang="en-US" smtClean="0"/>
              <a:t>12/3/2020</a:t>
            </a:fld>
            <a:endParaRPr lang="en-US"/>
          </a:p>
        </p:txBody>
      </p:sp>
      <p:sp>
        <p:nvSpPr>
          <p:cNvPr id="4" name="Footer Placeholder 3"/>
          <p:cNvSpPr>
            <a:spLocks noGrp="1"/>
          </p:cNvSpPr>
          <p:nvPr>
            <p:ph type="ftr" sz="quarter" idx="27"/>
          </p:nvPr>
        </p:nvSpPr>
        <p:spPr bwMode="gray"/>
        <p:txBody>
          <a:bodyPr/>
          <a:lstStyle>
            <a:lvl1pPr>
              <a:defRPr/>
            </a:lvl1pPr>
          </a:lstStyle>
          <a:p>
            <a:r>
              <a:rPr lang="en-US" dirty="0"/>
              <a:t>david.kozhaya@ch.abb.com</a:t>
            </a:r>
          </a:p>
        </p:txBody>
      </p:sp>
      <p:sp>
        <p:nvSpPr>
          <p:cNvPr id="5" name="Slide Number Placeholder 4"/>
          <p:cNvSpPr>
            <a:spLocks noGrp="1"/>
          </p:cNvSpPr>
          <p:nvPr>
            <p:ph type="sldNum" sz="quarter" idx="28"/>
          </p:nvPr>
        </p:nvSpPr>
        <p:spPr bwMode="gray"/>
        <p:txBody>
          <a:bodyPr/>
          <a:lstStyle/>
          <a:p>
            <a:fld id="{8C4DBF15-9AC7-494A-A04C-7450EF0AE0FA}" type="slidenum">
              <a:rPr lang="en-US" smtClean="0"/>
              <a:t>‹#›</a:t>
            </a:fld>
            <a:endParaRPr lang="en-US"/>
          </a:p>
        </p:txBody>
      </p:sp>
      <p:sp>
        <p:nvSpPr>
          <p:cNvPr id="16"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77775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48: Title (3) &amp; Content (3) &amp; Box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bwMode="gray">
          <a:xfrm>
            <a:off x="2554464" y="301966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091669"/>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252143"/>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p:nvCxnSpPr>
        <p:spPr bwMode="gray">
          <a:xfrm>
            <a:off x="2554464" y="418014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3264" y="3091669"/>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25"/>
          </p:nvPr>
        </p:nvSpPr>
        <p:spPr bwMode="gray">
          <a:xfrm>
            <a:off x="333264" y="4252143"/>
            <a:ext cx="1916766" cy="101647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11"/>
          <p:cNvSpPr>
            <a:spLocks noGrp="1"/>
          </p:cNvSpPr>
          <p:nvPr>
            <p:ph type="body" sz="quarter" idx="26"/>
          </p:nvPr>
        </p:nvSpPr>
        <p:spPr bwMode="gray">
          <a:xfrm>
            <a:off x="332366"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7"/>
          </p:nvPr>
        </p:nvSpPr>
        <p:spPr bwMode="gray"/>
        <p:txBody>
          <a:bodyPr/>
          <a:lstStyle/>
          <a:p>
            <a:fld id="{F5DCCA5A-37D0-4FED-9809-6AC1DD56AC24}" type="datetime1">
              <a:rPr lang="en-US" smtClean="0"/>
              <a:t>12/3/2020</a:t>
            </a:fld>
            <a:endParaRPr lang="en-US"/>
          </a:p>
        </p:txBody>
      </p:sp>
      <p:sp>
        <p:nvSpPr>
          <p:cNvPr id="4" name="Footer Placeholder 3"/>
          <p:cNvSpPr>
            <a:spLocks noGrp="1"/>
          </p:cNvSpPr>
          <p:nvPr>
            <p:ph type="ftr" sz="quarter" idx="28"/>
          </p:nvPr>
        </p:nvSpPr>
        <p:spPr bwMode="gray"/>
        <p:txBody>
          <a:bodyPr/>
          <a:lstStyle>
            <a:lvl1pPr>
              <a:defRPr/>
            </a:lvl1pPr>
          </a:lstStyle>
          <a:p>
            <a:r>
              <a:rPr lang="en-US" dirty="0"/>
              <a:t>david.kozhaya@ch.abb.com</a:t>
            </a:r>
          </a:p>
        </p:txBody>
      </p:sp>
      <p:sp>
        <p:nvSpPr>
          <p:cNvPr id="5" name="Slide Number Placeholder 4"/>
          <p:cNvSpPr>
            <a:spLocks noGrp="1"/>
          </p:cNvSpPr>
          <p:nvPr>
            <p:ph type="sldNum" sz="quarter" idx="29"/>
          </p:nvPr>
        </p:nvSpPr>
        <p:spPr bwMode="gray"/>
        <p:txBody>
          <a:bodyPr/>
          <a:lstStyle/>
          <a:p>
            <a:fld id="{8C4DBF15-9AC7-494A-A04C-7450EF0AE0FA}" type="slidenum">
              <a:rPr lang="en-US" smtClean="0"/>
              <a:t>‹#›</a:t>
            </a:fld>
            <a:endParaRPr lang="en-US"/>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98556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9: Title (4) &amp; Content (4) &amp; Box / Numbers">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2818583" y="1931198"/>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21"/>
          </p:nvPr>
        </p:nvSpPr>
        <p:spPr bwMode="gray">
          <a:xfrm>
            <a:off x="2818583" y="2801554"/>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22"/>
          </p:nvPr>
        </p:nvSpPr>
        <p:spPr bwMode="gray">
          <a:xfrm>
            <a:off x="2818583" y="3671910"/>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6"/>
          </p:nvPr>
        </p:nvSpPr>
        <p:spPr bwMode="gray">
          <a:xfrm>
            <a:off x="332367"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Content Placeholder 3"/>
          <p:cNvSpPr>
            <a:spLocks noGrp="1"/>
          </p:cNvSpPr>
          <p:nvPr>
            <p:ph sz="quarter" idx="27"/>
          </p:nvPr>
        </p:nvSpPr>
        <p:spPr bwMode="gray">
          <a:xfrm>
            <a:off x="332582" y="1931198"/>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Content Placeholder 3"/>
          <p:cNvSpPr>
            <a:spLocks noGrp="1"/>
          </p:cNvSpPr>
          <p:nvPr>
            <p:ph sz="quarter" idx="28"/>
          </p:nvPr>
        </p:nvSpPr>
        <p:spPr bwMode="gray">
          <a:xfrm>
            <a:off x="332582" y="2801554"/>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9"/>
          </p:nvPr>
        </p:nvSpPr>
        <p:spPr bwMode="gray">
          <a:xfrm>
            <a:off x="332582" y="3671910"/>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30"/>
          </p:nvPr>
        </p:nvSpPr>
        <p:spPr bwMode="gray">
          <a:xfrm>
            <a:off x="2818583" y="4542265"/>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Content Placeholder 3"/>
          <p:cNvSpPr>
            <a:spLocks noGrp="1"/>
          </p:cNvSpPr>
          <p:nvPr>
            <p:ph sz="quarter" idx="31"/>
          </p:nvPr>
        </p:nvSpPr>
        <p:spPr bwMode="gray">
          <a:xfrm>
            <a:off x="332582" y="4542265"/>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9" name="Straight Connector 13"/>
          <p:cNvCxnSpPr/>
          <p:nvPr/>
        </p:nvCxnSpPr>
        <p:spPr bwMode="gray">
          <a:xfrm>
            <a:off x="1999567" y="2800986"/>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14"/>
          <p:cNvCxnSpPr/>
          <p:nvPr/>
        </p:nvCxnSpPr>
        <p:spPr bwMode="gray">
          <a:xfrm>
            <a:off x="1779054" y="3164586"/>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13"/>
          <p:cNvCxnSpPr/>
          <p:nvPr/>
        </p:nvCxnSpPr>
        <p:spPr bwMode="gray">
          <a:xfrm>
            <a:off x="1999567" y="4542262"/>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14"/>
          <p:cNvCxnSpPr/>
          <p:nvPr/>
        </p:nvCxnSpPr>
        <p:spPr bwMode="gray">
          <a:xfrm>
            <a:off x="1778487" y="4905862"/>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13"/>
          <p:cNvCxnSpPr/>
          <p:nvPr/>
        </p:nvCxnSpPr>
        <p:spPr bwMode="gray">
          <a:xfrm>
            <a:off x="1999567" y="1930348"/>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14"/>
          <p:cNvCxnSpPr/>
          <p:nvPr/>
        </p:nvCxnSpPr>
        <p:spPr bwMode="gray">
          <a:xfrm>
            <a:off x="1779502" y="2293948"/>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13"/>
          <p:cNvCxnSpPr/>
          <p:nvPr/>
        </p:nvCxnSpPr>
        <p:spPr bwMode="gray">
          <a:xfrm>
            <a:off x="1999568" y="3671624"/>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14"/>
          <p:cNvCxnSpPr/>
          <p:nvPr/>
        </p:nvCxnSpPr>
        <p:spPr bwMode="gray">
          <a:xfrm>
            <a:off x="1778487" y="4035224"/>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p:nvCxnSpPr>
        <p:spPr bwMode="gray">
          <a:xfrm>
            <a:off x="2072427" y="272954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2" name="Straight Connector 51"/>
          <p:cNvCxnSpPr/>
          <p:nvPr/>
        </p:nvCxnSpPr>
        <p:spPr bwMode="gray">
          <a:xfrm>
            <a:off x="2072427" y="3599904"/>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3" name="Straight Connector 52"/>
          <p:cNvCxnSpPr/>
          <p:nvPr/>
        </p:nvCxnSpPr>
        <p:spPr bwMode="gray">
          <a:xfrm>
            <a:off x="2072427" y="447025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 name="Date Placeholder 3"/>
          <p:cNvSpPr>
            <a:spLocks noGrp="1"/>
          </p:cNvSpPr>
          <p:nvPr>
            <p:ph type="dt" sz="half" idx="32"/>
          </p:nvPr>
        </p:nvSpPr>
        <p:spPr bwMode="gray"/>
        <p:txBody>
          <a:bodyPr/>
          <a:lstStyle/>
          <a:p>
            <a:fld id="{3CBBAF8E-DA36-4B69-BB4A-F118D89904B2}" type="datetime1">
              <a:rPr lang="en-US" smtClean="0"/>
              <a:t>12/3/2020</a:t>
            </a:fld>
            <a:endParaRPr lang="en-US"/>
          </a:p>
        </p:txBody>
      </p:sp>
      <p:sp>
        <p:nvSpPr>
          <p:cNvPr id="5" name="Footer Placeholder 4"/>
          <p:cNvSpPr>
            <a:spLocks noGrp="1"/>
          </p:cNvSpPr>
          <p:nvPr>
            <p:ph type="ftr" sz="quarter" idx="33"/>
          </p:nvPr>
        </p:nvSpPr>
        <p:spPr bwMode="gray"/>
        <p:txBody>
          <a:bodyPr/>
          <a:lstStyle>
            <a:lvl1pPr>
              <a:defRPr/>
            </a:lvl1pPr>
          </a:lstStyle>
          <a:p>
            <a:r>
              <a:rPr lang="en-US" dirty="0"/>
              <a:t>david.kozhaya@ch.abb.com</a:t>
            </a:r>
          </a:p>
        </p:txBody>
      </p:sp>
      <p:sp>
        <p:nvSpPr>
          <p:cNvPr id="6" name="Slide Number Placeholder 5"/>
          <p:cNvSpPr>
            <a:spLocks noGrp="1"/>
          </p:cNvSpPr>
          <p:nvPr>
            <p:ph type="sldNum" sz="quarter" idx="34"/>
          </p:nvPr>
        </p:nvSpPr>
        <p:spPr bwMode="gray"/>
        <p:txBody>
          <a:bodyPr/>
          <a:lstStyle/>
          <a:p>
            <a:fld id="{8C4DBF15-9AC7-494A-A04C-7450EF0AE0FA}" type="slidenum">
              <a:rPr lang="en-US" smtClean="0"/>
              <a:t>‹#›</a:t>
            </a:fld>
            <a:endParaRPr lang="en-US"/>
          </a:p>
        </p:txBody>
      </p:sp>
      <p:sp>
        <p:nvSpPr>
          <p:cNvPr id="34"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7" name="Content Placeholder 6"/>
          <p:cNvSpPr>
            <a:spLocks noGrp="1"/>
          </p:cNvSpPr>
          <p:nvPr>
            <p:ph sz="quarter" idx="35" hasCustomPrompt="1"/>
          </p:nvPr>
        </p:nvSpPr>
        <p:spPr>
          <a:xfrm>
            <a:off x="2218077" y="2100061"/>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1</a:t>
            </a:r>
            <a:endParaRPr lang="en-GB" dirty="0"/>
          </a:p>
        </p:txBody>
      </p:sp>
      <p:sp>
        <p:nvSpPr>
          <p:cNvPr id="54" name="Content Placeholder 6"/>
          <p:cNvSpPr>
            <a:spLocks noGrp="1"/>
          </p:cNvSpPr>
          <p:nvPr>
            <p:ph sz="quarter" idx="36" hasCustomPrompt="1"/>
          </p:nvPr>
        </p:nvSpPr>
        <p:spPr>
          <a:xfrm>
            <a:off x="2218077" y="297198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2</a:t>
            </a:r>
            <a:endParaRPr lang="en-GB" dirty="0"/>
          </a:p>
        </p:txBody>
      </p:sp>
      <p:sp>
        <p:nvSpPr>
          <p:cNvPr id="55" name="Content Placeholder 6"/>
          <p:cNvSpPr>
            <a:spLocks noGrp="1"/>
          </p:cNvSpPr>
          <p:nvPr>
            <p:ph sz="quarter" idx="37" hasCustomPrompt="1"/>
          </p:nvPr>
        </p:nvSpPr>
        <p:spPr>
          <a:xfrm>
            <a:off x="2218077" y="384341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3</a:t>
            </a:r>
            <a:endParaRPr lang="en-GB" dirty="0"/>
          </a:p>
        </p:txBody>
      </p:sp>
      <p:sp>
        <p:nvSpPr>
          <p:cNvPr id="56" name="Content Placeholder 6"/>
          <p:cNvSpPr>
            <a:spLocks noGrp="1"/>
          </p:cNvSpPr>
          <p:nvPr>
            <p:ph sz="quarter" idx="38" hasCustomPrompt="1"/>
          </p:nvPr>
        </p:nvSpPr>
        <p:spPr>
          <a:xfrm>
            <a:off x="2218077" y="4708172"/>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4</a:t>
            </a:r>
            <a:endParaRPr lang="en-GB" dirty="0"/>
          </a:p>
        </p:txBody>
      </p:sp>
    </p:spTree>
    <p:extLst>
      <p:ext uri="{BB962C8B-B14F-4D97-AF65-F5344CB8AC3E}">
        <p14:creationId xmlns:p14="http://schemas.microsoft.com/office/powerpoint/2010/main" val="121899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50: Matrix">
    <p:spTree>
      <p:nvGrpSpPr>
        <p:cNvPr id="1" name=""/>
        <p:cNvGrpSpPr/>
        <p:nvPr/>
      </p:nvGrpSpPr>
      <p:grpSpPr>
        <a:xfrm>
          <a:off x="0" y="0"/>
          <a:ext cx="0" cy="0"/>
          <a:chOff x="0" y="0"/>
          <a:chExt cx="0" cy="0"/>
        </a:xfrm>
      </p:grpSpPr>
      <p:sp>
        <p:nvSpPr>
          <p:cNvPr id="37" name="Text Placeholder 11"/>
          <p:cNvSpPr>
            <a:spLocks noGrp="1"/>
          </p:cNvSpPr>
          <p:nvPr>
            <p:ph type="body" sz="quarter" idx="26"/>
          </p:nvPr>
        </p:nvSpPr>
        <p:spPr bwMode="gray">
          <a:xfrm>
            <a:off x="2553272" y="1931194"/>
            <a:ext cx="289909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ext Placeholder 11"/>
          <p:cNvSpPr>
            <a:spLocks noGrp="1"/>
          </p:cNvSpPr>
          <p:nvPr>
            <p:ph type="body" sz="quarter" idx="27"/>
          </p:nvPr>
        </p:nvSpPr>
        <p:spPr bwMode="gray">
          <a:xfrm>
            <a:off x="575494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Text Placeholder 11"/>
          <p:cNvSpPr>
            <a:spLocks noGrp="1"/>
          </p:cNvSpPr>
          <p:nvPr>
            <p:ph type="body" sz="quarter" idx="28"/>
          </p:nvPr>
        </p:nvSpPr>
        <p:spPr bwMode="gray">
          <a:xfrm>
            <a:off x="895552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2553272" y="2317748"/>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21"/>
          </p:nvPr>
        </p:nvSpPr>
        <p:spPr bwMode="gray">
          <a:xfrm>
            <a:off x="2553273" y="3573970"/>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quarter" idx="22"/>
          </p:nvPr>
        </p:nvSpPr>
        <p:spPr bwMode="gray">
          <a:xfrm>
            <a:off x="2553273" y="4830194"/>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8" name="Straight Connector 27"/>
          <p:cNvCxnSpPr/>
          <p:nvPr/>
        </p:nvCxnSpPr>
        <p:spPr bwMode="gray">
          <a:xfrm>
            <a:off x="2553272"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p:nvCxnSpPr>
        <p:spPr bwMode="gray">
          <a:xfrm>
            <a:off x="2550359"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0" name="Straight Connector 29"/>
          <p:cNvCxnSpPr/>
          <p:nvPr/>
        </p:nvCxnSpPr>
        <p:spPr bwMode="gray">
          <a:xfrm>
            <a:off x="2550359"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1" name="Straight Connector 30"/>
          <p:cNvCxnSpPr/>
          <p:nvPr/>
        </p:nvCxnSpPr>
        <p:spPr bwMode="gray">
          <a:xfrm>
            <a:off x="5754400"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2" name="Straight Connector 31"/>
          <p:cNvCxnSpPr/>
          <p:nvPr/>
        </p:nvCxnSpPr>
        <p:spPr bwMode="gray">
          <a:xfrm>
            <a:off x="5752943"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3" name="Straight Connector 32"/>
          <p:cNvCxnSpPr/>
          <p:nvPr/>
        </p:nvCxnSpPr>
        <p:spPr bwMode="gray">
          <a:xfrm>
            <a:off x="5752943"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4" name="Straight Connector 33"/>
          <p:cNvCxnSpPr/>
          <p:nvPr/>
        </p:nvCxnSpPr>
        <p:spPr bwMode="gray">
          <a:xfrm>
            <a:off x="8955527"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p:nvCxnSpPr>
        <p:spPr bwMode="gray">
          <a:xfrm>
            <a:off x="8955527"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p:nvCxnSpPr>
        <p:spPr bwMode="gray">
          <a:xfrm>
            <a:off x="8955527"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3" name="Content Placeholder 3"/>
          <p:cNvSpPr>
            <a:spLocks noGrp="1"/>
          </p:cNvSpPr>
          <p:nvPr>
            <p:ph sz="quarter" idx="29"/>
          </p:nvPr>
        </p:nvSpPr>
        <p:spPr bwMode="gray">
          <a:xfrm>
            <a:off x="5757301" y="2317748"/>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Content Placeholder 3"/>
          <p:cNvSpPr>
            <a:spLocks noGrp="1"/>
          </p:cNvSpPr>
          <p:nvPr>
            <p:ph sz="quarter" idx="30"/>
          </p:nvPr>
        </p:nvSpPr>
        <p:spPr bwMode="gray">
          <a:xfrm>
            <a:off x="5757302" y="3573970"/>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Content Placeholder 3"/>
          <p:cNvSpPr>
            <a:spLocks noGrp="1"/>
          </p:cNvSpPr>
          <p:nvPr>
            <p:ph sz="quarter" idx="31"/>
          </p:nvPr>
        </p:nvSpPr>
        <p:spPr bwMode="gray">
          <a:xfrm>
            <a:off x="5757302" y="4830194"/>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6" name="Content Placeholder 3"/>
          <p:cNvSpPr>
            <a:spLocks noGrp="1"/>
          </p:cNvSpPr>
          <p:nvPr>
            <p:ph sz="quarter" idx="32"/>
          </p:nvPr>
        </p:nvSpPr>
        <p:spPr bwMode="gray">
          <a:xfrm>
            <a:off x="8955527" y="2317748"/>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7" name="Content Placeholder 3"/>
          <p:cNvSpPr>
            <a:spLocks noGrp="1"/>
          </p:cNvSpPr>
          <p:nvPr>
            <p:ph sz="quarter" idx="33"/>
          </p:nvPr>
        </p:nvSpPr>
        <p:spPr bwMode="gray">
          <a:xfrm>
            <a:off x="8955527" y="3573970"/>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8" name="Content Placeholder 3"/>
          <p:cNvSpPr>
            <a:spLocks noGrp="1"/>
          </p:cNvSpPr>
          <p:nvPr>
            <p:ph sz="quarter" idx="34"/>
          </p:nvPr>
        </p:nvSpPr>
        <p:spPr bwMode="gray">
          <a:xfrm>
            <a:off x="8955527" y="4830194"/>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35"/>
          </p:nvPr>
        </p:nvSpPr>
        <p:spPr bwMode="gray"/>
        <p:txBody>
          <a:bodyPr/>
          <a:lstStyle/>
          <a:p>
            <a:fld id="{76FAC6E5-F3D0-4B09-A068-F8D962B34768}" type="datetime1">
              <a:rPr lang="en-US" smtClean="0"/>
              <a:t>12/3/2020</a:t>
            </a:fld>
            <a:endParaRPr lang="en-US"/>
          </a:p>
        </p:txBody>
      </p:sp>
      <p:sp>
        <p:nvSpPr>
          <p:cNvPr id="4" name="Footer Placeholder 3"/>
          <p:cNvSpPr>
            <a:spLocks noGrp="1"/>
          </p:cNvSpPr>
          <p:nvPr>
            <p:ph type="ftr" sz="quarter" idx="36"/>
          </p:nvPr>
        </p:nvSpPr>
        <p:spPr bwMode="gray"/>
        <p:txBody>
          <a:bodyPr/>
          <a:lstStyle>
            <a:lvl1pPr>
              <a:defRPr/>
            </a:lvl1pPr>
          </a:lstStyle>
          <a:p>
            <a:r>
              <a:rPr lang="en-US" dirty="0"/>
              <a:t>david.kozhaya@ch.abb.com</a:t>
            </a:r>
          </a:p>
        </p:txBody>
      </p:sp>
      <p:sp>
        <p:nvSpPr>
          <p:cNvPr id="5" name="Slide Number Placeholder 4"/>
          <p:cNvSpPr>
            <a:spLocks noGrp="1"/>
          </p:cNvSpPr>
          <p:nvPr>
            <p:ph type="sldNum" sz="quarter" idx="37"/>
          </p:nvPr>
        </p:nvSpPr>
        <p:spPr bwMode="gray"/>
        <p:txBody>
          <a:bodyPr/>
          <a:lstStyle/>
          <a:p>
            <a:fld id="{8C4DBF15-9AC7-494A-A04C-7450EF0AE0FA}" type="slidenum">
              <a:rPr lang="en-US" smtClean="0"/>
              <a:t>‹#›</a:t>
            </a:fld>
            <a:endParaRPr lang="en-US"/>
          </a:p>
        </p:txBody>
      </p:sp>
      <p:sp>
        <p:nvSpPr>
          <p:cNvPr id="41"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35163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6: Divider 2">
    <p:spTree>
      <p:nvGrpSpPr>
        <p:cNvPr id="1" name=""/>
        <p:cNvGrpSpPr/>
        <p:nvPr/>
      </p:nvGrpSpPr>
      <p:grpSpPr>
        <a:xfrm>
          <a:off x="0" y="0"/>
          <a:ext cx="0" cy="0"/>
          <a:chOff x="0" y="0"/>
          <a:chExt cx="0" cy="0"/>
        </a:xfrm>
      </p:grpSpPr>
      <p:sp>
        <p:nvSpPr>
          <p:cNvPr id="9" name="Rectangle 8"/>
          <p:cNvSpPr/>
          <p:nvPr/>
        </p:nvSpPr>
        <p:spPr bwMode="gray">
          <a:xfrm>
            <a:off x="2" y="0"/>
            <a:ext cx="12192000" cy="6858000"/>
          </a:xfrm>
          <a:prstGeom prst="rect">
            <a:avLst/>
          </a:prstGeom>
          <a:solidFill>
            <a:srgbClr val="FF000F"/>
          </a:solidFill>
          <a:ln w="25400" cap="flat" cmpd="sng" algn="ctr">
            <a:noFill/>
            <a:prstDash val="solid"/>
          </a:ln>
          <a:effectLst/>
        </p:spPr>
        <p:txBody>
          <a:bodyPr lIns="72009" tIns="72009" rIns="72009" bIns="72009" rtlCol="0" anchor="ctr"/>
          <a:lstStyle/>
          <a:p>
            <a:pPr marL="0" marR="0" lvl="0" indent="0" algn="ctr" defTabSz="91449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FFFFFF"/>
              </a:solidFill>
              <a:effectLst/>
              <a:uLnTx/>
              <a:uFillTx/>
              <a:latin typeface="ABBvoice" panose="020D0603020503020204" pitchFamily="34" charset="0"/>
              <a:ea typeface="ABBvoice" panose="020D0603020503020204" pitchFamily="34" charset="0"/>
              <a:cs typeface="ABBvoice" panose="020D0603020503020204" pitchFamily="34" charset="0"/>
            </a:endParaRPr>
          </a:p>
        </p:txBody>
      </p:sp>
      <p:sp>
        <p:nvSpPr>
          <p:cNvPr id="11" name="Rectangle 10">
            <a:extLst>
              <a:ext uri="{FF2B5EF4-FFF2-40B4-BE49-F238E27FC236}">
                <a16:creationId xmlns:a16="http://schemas.microsoft.com/office/drawing/2014/main" id="{94A90620-6E53-42BB-807B-70CAD0710CDD}"/>
              </a:ext>
            </a:extLst>
          </p:cNvPr>
          <p:cNvSpPr/>
          <p:nvPr/>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1"/>
                </a:solidFill>
              </a:rPr>
              <a:t>—</a:t>
            </a:r>
            <a:endParaRPr lang="en-US" sz="3200" b="1" dirty="0" err="1">
              <a:solidFill>
                <a:schemeClr val="bg1"/>
              </a:solidFill>
            </a:endParaRPr>
          </a:p>
        </p:txBody>
      </p:sp>
      <p:sp>
        <p:nvSpPr>
          <p:cNvPr id="8" name="Title 1">
            <a:extLst>
              <a:ext uri="{FF2B5EF4-FFF2-40B4-BE49-F238E27FC236}">
                <a16:creationId xmlns:a16="http://schemas.microsoft.com/office/drawing/2014/main" id="{6B34BC21-AFED-46B1-8268-92A7B5BBDEE1}"/>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0C1FE702-2A26-4886-8C77-E6510DB1849C}"/>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80253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51: Process">
    <p:spTree>
      <p:nvGrpSpPr>
        <p:cNvPr id="1" name=""/>
        <p:cNvGrpSpPr/>
        <p:nvPr/>
      </p:nvGrpSpPr>
      <p:grpSpPr>
        <a:xfrm>
          <a:off x="0" y="0"/>
          <a:ext cx="0" cy="0"/>
          <a:chOff x="0" y="0"/>
          <a:chExt cx="0" cy="0"/>
        </a:xfrm>
      </p:grpSpPr>
      <p:sp>
        <p:nvSpPr>
          <p:cNvPr id="9" name="Text Placeholder 11"/>
          <p:cNvSpPr>
            <a:spLocks noGrp="1"/>
          </p:cNvSpPr>
          <p:nvPr>
            <p:ph type="body" sz="quarter" idx="16"/>
          </p:nvPr>
        </p:nvSpPr>
        <p:spPr bwMode="gray">
          <a:xfrm>
            <a:off x="333264" y="1931945"/>
            <a:ext cx="3643200" cy="360000"/>
          </a:xfrm>
          <a:prstGeom prst="homePlate">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lvl1pPr>
              <a:defRPr/>
            </a:lvl1pPr>
          </a:lstStyle>
          <a:p>
            <a:r>
              <a:rPr lang="en-US" dirty="0"/>
              <a:t>david.kozhaya@ch.abb.com</a:t>
            </a:r>
          </a:p>
        </p:txBody>
      </p:sp>
      <p:sp>
        <p:nvSpPr>
          <p:cNvPr id="4" name="Date Placeholder 3"/>
          <p:cNvSpPr>
            <a:spLocks noGrp="1"/>
          </p:cNvSpPr>
          <p:nvPr>
            <p:ph type="dt" sz="half" idx="11"/>
          </p:nvPr>
        </p:nvSpPr>
        <p:spPr bwMode="gray"/>
        <p:txBody>
          <a:bodyPr/>
          <a:lstStyle/>
          <a:p>
            <a:fld id="{D5BDB93A-AADD-465C-A216-7732987F51C2}" type="datetime1">
              <a:rPr lang="en-US" smtClean="0"/>
              <a:t>12/3/2020</a:t>
            </a:fld>
            <a:endParaRPr lang="en-US"/>
          </a:p>
        </p:txBody>
      </p:sp>
      <p:sp>
        <p:nvSpPr>
          <p:cNvPr id="5" name="Slide Number Placeholder 4"/>
          <p:cNvSpPr>
            <a:spLocks noGrp="1"/>
          </p:cNvSpPr>
          <p:nvPr>
            <p:ph type="sldNum" sz="quarter" idx="12"/>
          </p:nvPr>
        </p:nvSpPr>
        <p:spPr bwMode="gray"/>
        <p:txBody>
          <a:bodyPr/>
          <a:lstStyle/>
          <a:p>
            <a:fld id="{8C4DBF15-9AC7-494A-A04C-7450EF0AE0FA}" type="slidenum">
              <a:rPr lang="en-US" smtClean="0"/>
              <a:t>‹#›</a:t>
            </a:fld>
            <a:endParaRPr lang="en-US"/>
          </a:p>
        </p:txBody>
      </p:sp>
      <p:sp>
        <p:nvSpPr>
          <p:cNvPr id="11" name="Content Placeholder 3"/>
          <p:cNvSpPr>
            <a:spLocks noGrp="1"/>
          </p:cNvSpPr>
          <p:nvPr>
            <p:ph sz="quarter" idx="23"/>
          </p:nvPr>
        </p:nvSpPr>
        <p:spPr bwMode="gray">
          <a:xfrm>
            <a:off x="333264"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7" name="Straight Connector 26"/>
          <p:cNvCxnSpPr/>
          <p:nvPr/>
        </p:nvCxnSpPr>
        <p:spPr bwMode="gray">
          <a:xfrm>
            <a:off x="4124130"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p:nvCxnSpPr>
        <p:spPr bwMode="gray">
          <a:xfrm>
            <a:off x="8062662"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53999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52: Image">
    <p:spTree>
      <p:nvGrpSpPr>
        <p:cNvPr id="1" name=""/>
        <p:cNvGrpSpPr/>
        <p:nvPr/>
      </p:nvGrpSpPr>
      <p:grpSpPr>
        <a:xfrm>
          <a:off x="0" y="0"/>
          <a:ext cx="0" cy="0"/>
          <a:chOff x="0" y="0"/>
          <a:chExt cx="0" cy="0"/>
        </a:xfrm>
      </p:grpSpPr>
      <p:sp>
        <p:nvSpPr>
          <p:cNvPr id="9" name="Bildplatzhalter 8"/>
          <p:cNvSpPr>
            <a:spLocks noGrp="1"/>
          </p:cNvSpPr>
          <p:nvPr>
            <p:ph type="pic" sz="quarter" idx="17"/>
          </p:nvPr>
        </p:nvSpPr>
        <p:spPr bwMode="gray">
          <a:xfrm>
            <a:off x="2" y="0"/>
            <a:ext cx="12192000" cy="6858000"/>
          </a:xfrm>
          <a:custGeom>
            <a:avLst/>
            <a:gdLst>
              <a:gd name="connsiteX0" fmla="*/ 334746 w 12192000"/>
              <a:gd name="connsiteY0" fmla="*/ 530044 h 6858000"/>
              <a:gd name="connsiteX1" fmla="*/ 334746 w 12192000"/>
              <a:gd name="connsiteY1" fmla="*/ 558844 h 6858000"/>
              <a:gd name="connsiteX2" fmla="*/ 561546 w 12192000"/>
              <a:gd name="connsiteY2" fmla="*/ 558844 h 6858000"/>
              <a:gd name="connsiteX3" fmla="*/ 561546 w 12192000"/>
              <a:gd name="connsiteY3" fmla="*/ 53004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34746" y="530044"/>
                </a:moveTo>
                <a:lnTo>
                  <a:pt x="334746" y="558844"/>
                </a:lnTo>
                <a:lnTo>
                  <a:pt x="561546" y="558844"/>
                </a:lnTo>
                <a:lnTo>
                  <a:pt x="561546" y="530044"/>
                </a:lnTo>
                <a:close/>
                <a:moveTo>
                  <a:pt x="0" y="0"/>
                </a:moveTo>
                <a:lnTo>
                  <a:pt x="12192000" y="0"/>
                </a:lnTo>
                <a:lnTo>
                  <a:pt x="12192000" y="6858000"/>
                </a:lnTo>
                <a:lnTo>
                  <a:pt x="0" y="6858000"/>
                </a:lnTo>
                <a:close/>
              </a:path>
            </a:pathLst>
          </a:custGeom>
        </p:spPr>
        <p:txBody>
          <a:bodyPr wrap="square">
            <a:noAutofit/>
          </a:bodyPr>
          <a:lstStyle/>
          <a:p>
            <a:r>
              <a:rPr lang="en-US"/>
              <a:t>Click icon to add picture</a:t>
            </a:r>
            <a:endParaRPr lang="en-US" dirty="0"/>
          </a:p>
        </p:txBody>
      </p:sp>
      <p:sp>
        <p:nvSpPr>
          <p:cNvPr id="2" name="Title 1"/>
          <p:cNvSpPr>
            <a:spLocks noGrp="1"/>
          </p:cNvSpPr>
          <p:nvPr>
            <p:ph type="title"/>
          </p:nvPr>
        </p:nvSpPr>
        <p:spPr bwMode="gray">
          <a:xfrm>
            <a:off x="332366" y="622788"/>
            <a:ext cx="11520898" cy="396000"/>
          </a:xfrm>
        </p:spPr>
        <p:txBody>
          <a:bodyPr/>
          <a:lstStyle>
            <a:lvl1pPr>
              <a:defRPr sz="1800"/>
            </a:lvl1pPr>
          </a:lstStyle>
          <a:p>
            <a:r>
              <a:rPr lang="en-US"/>
              <a:t>Click to edit Master title style</a:t>
            </a:r>
            <a:endParaRPr lang="en-US" dirty="0"/>
          </a:p>
        </p:txBody>
      </p:sp>
      <p:sp>
        <p:nvSpPr>
          <p:cNvPr id="4" name="Date Placeholder 3"/>
          <p:cNvSpPr>
            <a:spLocks noGrp="1"/>
          </p:cNvSpPr>
          <p:nvPr>
            <p:ph type="dt" sz="half" idx="14"/>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38D71511-6E4B-4C74-977D-896EC5378625}" type="datetime1">
              <a:rPr lang="en-US" smtClean="0"/>
              <a:t>12/3/2020</a:t>
            </a:fld>
            <a:endParaRPr lang="en-US"/>
          </a:p>
        </p:txBody>
      </p:sp>
      <p:sp>
        <p:nvSpPr>
          <p:cNvPr id="5" name="Footer Placeholder 4"/>
          <p:cNvSpPr>
            <a:spLocks noGrp="1"/>
          </p:cNvSpPr>
          <p:nvPr>
            <p:ph type="ftr" sz="quarter" idx="15"/>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You only live multiple times, Kozhaya, Maric, Pignolet, OPODIS 2018</a:t>
            </a:r>
          </a:p>
        </p:txBody>
      </p:sp>
      <p:sp>
        <p:nvSpPr>
          <p:cNvPr id="6" name="Slide Number Placeholder 5"/>
          <p:cNvSpPr>
            <a:spLocks noGrp="1"/>
          </p:cNvSpPr>
          <p:nvPr>
            <p:ph type="sldNum" sz="quarter" idx="16"/>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8C4DBF15-9AC7-494A-A04C-7450EF0AE0FA}" type="slidenum">
              <a:rPr lang="en-US" smtClean="0"/>
              <a:t>‹#›</a:t>
            </a:fld>
            <a:endParaRPr lang="en-US"/>
          </a:p>
        </p:txBody>
      </p:sp>
      <p:sp>
        <p:nvSpPr>
          <p:cNvPr id="13" name="Rectangle 12"/>
          <p:cNvSpPr/>
          <p:nvPr/>
        </p:nvSpPr>
        <p:spPr bwMode="gray">
          <a:xfrm>
            <a:off x="242214" y="447781"/>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800" b="1" dirty="0">
                <a:solidFill>
                  <a:srgbClr val="FF0000"/>
                </a:solidFill>
              </a:rPr>
              <a:t>—</a:t>
            </a:r>
            <a:endParaRPr lang="en-US" sz="1800" b="1" dirty="0" err="1">
              <a:solidFill>
                <a:srgbClr val="FF0000"/>
              </a:solidFill>
            </a:endParaRPr>
          </a:p>
        </p:txBody>
      </p:sp>
    </p:spTree>
    <p:extLst>
      <p:ext uri="{BB962C8B-B14F-4D97-AF65-F5344CB8AC3E}">
        <p14:creationId xmlns:p14="http://schemas.microsoft.com/office/powerpoint/2010/main" val="264513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53: 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4" name="Date Placeholder 3"/>
          <p:cNvSpPr>
            <a:spLocks noGrp="1"/>
          </p:cNvSpPr>
          <p:nvPr>
            <p:ph type="dt" sz="half" idx="14"/>
          </p:nvPr>
        </p:nvSpPr>
        <p:spPr bwMode="gray"/>
        <p:txBody>
          <a:bodyPr/>
          <a:lstStyle/>
          <a:p>
            <a:fld id="{8CAC0E08-30F2-4891-AB8E-61E50CB2316B}" type="datetime1">
              <a:rPr lang="en-US" smtClean="0"/>
              <a:t>12/3/2020</a:t>
            </a:fld>
            <a:endParaRPr lang="en-US"/>
          </a:p>
        </p:txBody>
      </p:sp>
      <p:sp>
        <p:nvSpPr>
          <p:cNvPr id="5" name="Footer Placeholder 4"/>
          <p:cNvSpPr>
            <a:spLocks noGrp="1"/>
          </p:cNvSpPr>
          <p:nvPr>
            <p:ph type="ftr" sz="quarter" idx="15"/>
          </p:nvPr>
        </p:nvSpPr>
        <p:spPr bwMode="gray"/>
        <p:txBody>
          <a:bodyPr/>
          <a:lstStyle>
            <a:lvl1pPr>
              <a:defRPr/>
            </a:lvl1pPr>
          </a:lstStyle>
          <a:p>
            <a:r>
              <a:rPr lang="en-US" dirty="0"/>
              <a:t>david.kozhaya@ch.abb.com</a:t>
            </a:r>
          </a:p>
        </p:txBody>
      </p:sp>
      <p:sp>
        <p:nvSpPr>
          <p:cNvPr id="6" name="Slide Number Placeholder 5"/>
          <p:cNvSpPr>
            <a:spLocks noGrp="1"/>
          </p:cNvSpPr>
          <p:nvPr>
            <p:ph type="sldNum" sz="quarter" idx="16"/>
          </p:nvPr>
        </p:nvSpPr>
        <p:spPr bwMode="gray"/>
        <p:txBody>
          <a:bodyPr/>
          <a:lstStyle/>
          <a:p>
            <a:fld id="{8C4DBF15-9AC7-494A-A04C-7450EF0AE0FA}" type="slidenum">
              <a:rPr lang="en-US" smtClean="0"/>
              <a:t>‹#›</a:t>
            </a:fld>
            <a:endParaRPr lang="en-US"/>
          </a:p>
        </p:txBody>
      </p:sp>
      <p:sp>
        <p:nvSpPr>
          <p:cNvPr id="18"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421544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54: Final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You only live multiple times, Kozhaya, Maric, Pignolet, OPODIS 2018</a:t>
            </a:r>
          </a:p>
        </p:txBody>
      </p:sp>
      <p:sp>
        <p:nvSpPr>
          <p:cNvPr id="4" name="Date Placeholder 3"/>
          <p:cNvSpPr>
            <a:spLocks noGrp="1"/>
          </p:cNvSpPr>
          <p:nvPr>
            <p:ph type="dt" sz="half"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AD2E134A-46A0-4209-874D-500438316E4D}" type="datetime1">
              <a:rPr lang="en-US" smtClean="0"/>
              <a:t>12/3/2020</a:t>
            </a:fld>
            <a:endParaRPr lang="en-US"/>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8C4DBF15-9AC7-494A-A04C-7450EF0AE0FA}" type="slidenum">
              <a:rPr lang="en-US" smtClean="0"/>
              <a:t>‹#›</a:t>
            </a:fld>
            <a:endParaRPr lang="en-US"/>
          </a:p>
        </p:txBody>
      </p:sp>
      <p:pic>
        <p:nvPicPr>
          <p:cNvPr id="7"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7616" y="2793573"/>
            <a:ext cx="3296776" cy="126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28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4A775C-2BEB-48BF-95DA-5B91DF6DF2D7}" type="datetime1">
              <a:rPr lang="en-US" smtClean="0"/>
              <a:t>12/3/2020</a:t>
            </a:fld>
            <a:endParaRPr lang="en-US"/>
          </a:p>
        </p:txBody>
      </p:sp>
      <p:sp>
        <p:nvSpPr>
          <p:cNvPr id="5" name="Footer Placeholder 4"/>
          <p:cNvSpPr>
            <a:spLocks noGrp="1"/>
          </p:cNvSpPr>
          <p:nvPr>
            <p:ph type="ftr" sz="quarter" idx="11"/>
          </p:nvPr>
        </p:nvSpPr>
        <p:spPr/>
        <p:txBody>
          <a:bodyPr/>
          <a:lstStyle>
            <a:lvl1pPr>
              <a:defRPr/>
            </a:lvl1pPr>
          </a:lstStyle>
          <a:p>
            <a:r>
              <a:rPr lang="en-US" dirty="0"/>
              <a:t>david.kozhaya@ch.abb.com</a:t>
            </a:r>
          </a:p>
        </p:txBody>
      </p:sp>
      <p:sp>
        <p:nvSpPr>
          <p:cNvPr id="6" name="Slide Number Placeholder 5"/>
          <p:cNvSpPr>
            <a:spLocks noGrp="1"/>
          </p:cNvSpPr>
          <p:nvPr>
            <p:ph type="sldNum" sz="quarter" idx="12"/>
          </p:nvPr>
        </p:nvSpPr>
        <p:spPr/>
        <p:txBody>
          <a:bodyPr/>
          <a:lstStyle/>
          <a:p>
            <a:fld id="{8C4DBF15-9AC7-494A-A04C-7450EF0AE0FA}" type="slidenum">
              <a:rPr lang="en-US" smtClean="0"/>
              <a:t>‹#›</a:t>
            </a:fld>
            <a:endParaRPr lang="en-US"/>
          </a:p>
        </p:txBody>
      </p:sp>
    </p:spTree>
    <p:extLst>
      <p:ext uri="{BB962C8B-B14F-4D97-AF65-F5344CB8AC3E}">
        <p14:creationId xmlns:p14="http://schemas.microsoft.com/office/powerpoint/2010/main" val="40396414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413C1A-6D1E-4528-AF3C-D25195E39C1C}" type="datetime1">
              <a:rPr lang="en-US" smtClean="0"/>
              <a:t>12/3/2020</a:t>
            </a:fld>
            <a:endParaRPr lang="en-US"/>
          </a:p>
        </p:txBody>
      </p:sp>
      <p:sp>
        <p:nvSpPr>
          <p:cNvPr id="5" name="Footer Placeholder 4"/>
          <p:cNvSpPr>
            <a:spLocks noGrp="1"/>
          </p:cNvSpPr>
          <p:nvPr>
            <p:ph type="ftr" sz="quarter" idx="11"/>
          </p:nvPr>
        </p:nvSpPr>
        <p:spPr/>
        <p:txBody>
          <a:bodyPr/>
          <a:lstStyle>
            <a:lvl1pPr>
              <a:defRPr/>
            </a:lvl1pPr>
          </a:lstStyle>
          <a:p>
            <a:r>
              <a:rPr lang="en-US" dirty="0"/>
              <a:t>david.kozhaya@ch.abb.com</a:t>
            </a:r>
          </a:p>
        </p:txBody>
      </p:sp>
      <p:sp>
        <p:nvSpPr>
          <p:cNvPr id="6" name="Slide Number Placeholder 5"/>
          <p:cNvSpPr>
            <a:spLocks noGrp="1"/>
          </p:cNvSpPr>
          <p:nvPr>
            <p:ph type="sldNum" sz="quarter" idx="12"/>
          </p:nvPr>
        </p:nvSpPr>
        <p:spPr/>
        <p:txBody>
          <a:bodyPr/>
          <a:lstStyle/>
          <a:p>
            <a:fld id="{8C4DBF15-9AC7-494A-A04C-7450EF0AE0FA}" type="slidenum">
              <a:rPr lang="en-US" smtClean="0"/>
              <a:t>‹#›</a:t>
            </a:fld>
            <a:endParaRPr lang="en-US"/>
          </a:p>
        </p:txBody>
      </p:sp>
    </p:spTree>
    <p:extLst>
      <p:ext uri="{BB962C8B-B14F-4D97-AF65-F5344CB8AC3E}">
        <p14:creationId xmlns:p14="http://schemas.microsoft.com/office/powerpoint/2010/main" val="4129180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7: Divider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884551-BCA1-4427-92BF-DB5CAA0DDF08}"/>
              </a:ext>
            </a:extLst>
          </p:cNvPr>
          <p:cNvSpPr/>
          <p:nvPr/>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sp>
        <p:nvSpPr>
          <p:cNvPr id="5" name="Title 1">
            <a:extLst>
              <a:ext uri="{FF2B5EF4-FFF2-40B4-BE49-F238E27FC236}">
                <a16:creationId xmlns:a16="http://schemas.microsoft.com/office/drawing/2014/main" id="{FAC380CA-95DB-45F2-99D5-3A1E2DF54CD3}"/>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tx1"/>
                </a:solidFill>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EE182003-2699-4135-A685-461A4D33947D}"/>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84616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8: Agenda">
    <p:spTree>
      <p:nvGrpSpPr>
        <p:cNvPr id="1" name=""/>
        <p:cNvGrpSpPr/>
        <p:nvPr/>
      </p:nvGrpSpPr>
      <p:grpSpPr>
        <a:xfrm>
          <a:off x="0" y="0"/>
          <a:ext cx="0" cy="0"/>
          <a:chOff x="0" y="0"/>
          <a:chExt cx="0" cy="0"/>
        </a:xfrm>
      </p:grpSpPr>
      <p:sp>
        <p:nvSpPr>
          <p:cNvPr id="4" name="Content Placeholder 3"/>
          <p:cNvSpPr>
            <a:spLocks noGrp="1"/>
          </p:cNvSpPr>
          <p:nvPr>
            <p:ph sz="quarter" idx="17"/>
          </p:nvPr>
        </p:nvSpPr>
        <p:spPr bwMode="gray">
          <a:xfrm>
            <a:off x="332367" y="1931197"/>
            <a:ext cx="11520897" cy="3980439"/>
          </a:xfrm>
        </p:spPr>
        <p:txBody>
          <a:bodyPr/>
          <a:lstStyle>
            <a:lvl1pPr>
              <a:spcBef>
                <a:spcPts val="900"/>
              </a:spcBef>
              <a:defRPr sz="2000"/>
            </a:lvl1pPr>
            <a:lvl2pPr marL="0" indent="0">
              <a:spcBef>
                <a:spcPts val="900"/>
              </a:spcBef>
              <a:buNone/>
              <a:defRPr sz="2000">
                <a:solidFill>
                  <a:schemeClr val="accent4"/>
                </a:solidFill>
              </a:defRPr>
            </a:lvl2pPr>
            <a:lvl3pPr marL="252025" indent="-252025">
              <a:spcBef>
                <a:spcPts val="900"/>
              </a:spcBef>
              <a:buClr>
                <a:schemeClr val="accent4"/>
              </a:buClr>
              <a:buFont typeface="Symbol" panose="05050102010706020507" pitchFamily="18" charset="2"/>
              <a:buChar char=""/>
              <a:defRPr sz="2000">
                <a:solidFill>
                  <a:schemeClr val="accent4"/>
                </a:solidFill>
              </a:defRPr>
            </a:lvl3pPr>
            <a:lvl4pPr marL="252025" indent="-252025">
              <a:spcBef>
                <a:spcPts val="900"/>
              </a:spcBef>
              <a:buClr>
                <a:schemeClr val="accent4"/>
              </a:buClr>
              <a:buFont typeface="Symbol" panose="05050102010706020507" pitchFamily="18" charset="2"/>
              <a:buChar char=""/>
              <a:defRPr sz="2000">
                <a:solidFill>
                  <a:schemeClr val="accent4"/>
                </a:solidFill>
              </a:defRPr>
            </a:lvl4pPr>
            <a:lvl5pPr marL="252025" indent="-252025">
              <a:spcBef>
                <a:spcPts val="900"/>
              </a:spcBef>
              <a:buClr>
                <a:schemeClr val="accent4"/>
              </a:buClr>
              <a:buFont typeface="Symbol" panose="05050102010706020507" pitchFamily="18" charset="2"/>
              <a:buChar char=""/>
              <a:defRPr sz="2000">
                <a:solidFill>
                  <a:schemeClr val="accent4"/>
                </a:solidFill>
              </a:defRPr>
            </a:lvl5pPr>
            <a:lvl6pPr marL="252025" indent="-252025">
              <a:spcBef>
                <a:spcPts val="900"/>
              </a:spcBef>
              <a:buClr>
                <a:schemeClr val="accent4"/>
              </a:buClr>
              <a:buFont typeface="Symbol" panose="05050102010706020507" pitchFamily="18" charset="2"/>
              <a:buChar char=""/>
              <a:defRPr sz="2000">
                <a:solidFill>
                  <a:schemeClr val="accent4"/>
                </a:solidFill>
              </a:defRPr>
            </a:lvl6pPr>
            <a:lvl7pPr marL="252025" indent="-252025">
              <a:spcBef>
                <a:spcPts val="900"/>
              </a:spcBef>
              <a:buClr>
                <a:schemeClr val="accent4"/>
              </a:buClr>
              <a:buFont typeface="Symbol" panose="05050102010706020507" pitchFamily="18" charset="2"/>
              <a:buChar char=""/>
              <a:defRPr sz="2000">
                <a:solidFill>
                  <a:schemeClr val="accent4"/>
                </a:solidFill>
              </a:defRPr>
            </a:lvl7pPr>
            <a:lvl8pPr marL="252025" indent="-252025">
              <a:spcBef>
                <a:spcPts val="900"/>
              </a:spcBef>
              <a:buClr>
                <a:schemeClr val="accent4"/>
              </a:buClr>
              <a:buFont typeface="Symbol" panose="05050102010706020507" pitchFamily="18" charset="2"/>
              <a:buChar char=""/>
              <a:defRPr sz="2000">
                <a:solidFill>
                  <a:schemeClr val="accent4"/>
                </a:solidFill>
              </a:defRPr>
            </a:lvl8pPr>
            <a:lvl9pPr marL="252025" indent="-252025">
              <a:spcBef>
                <a:spcPts val="900"/>
              </a:spcBef>
              <a:buClr>
                <a:schemeClr val="accent4"/>
              </a:buClr>
              <a:buFont typeface="Symbol" panose="05050102010706020507" pitchFamily="18" charset="2"/>
              <a:buChar char=""/>
              <a:defRPr sz="2000">
                <a:solidFill>
                  <a:schemeClr val="accent4"/>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8"/>
          </p:nvPr>
        </p:nvSpPr>
        <p:spPr bwMode="gray"/>
        <p:txBody>
          <a:bodyPr/>
          <a:lstStyle/>
          <a:p>
            <a:fld id="{76947AB9-17B5-47D7-BFB8-D28CDF8FCF4F}" type="datetime1">
              <a:rPr lang="en-US" smtClean="0"/>
              <a:t>12/3/2020</a:t>
            </a:fld>
            <a:endParaRPr lang="en-US"/>
          </a:p>
        </p:txBody>
      </p:sp>
      <p:sp>
        <p:nvSpPr>
          <p:cNvPr id="5" name="Footer Placeholder 4"/>
          <p:cNvSpPr>
            <a:spLocks noGrp="1"/>
          </p:cNvSpPr>
          <p:nvPr>
            <p:ph type="ftr" sz="quarter" idx="19"/>
          </p:nvPr>
        </p:nvSpPr>
        <p:spPr bwMode="gray"/>
        <p:txBody>
          <a:bodyPr/>
          <a:lstStyle/>
          <a:p>
            <a:r>
              <a:rPr lang="en-US"/>
              <a:t>You only live multiple times, Kozhaya, Maric, Pignolet, OPODIS 2018</a:t>
            </a:r>
          </a:p>
        </p:txBody>
      </p:sp>
      <p:sp>
        <p:nvSpPr>
          <p:cNvPr id="6" name="Slide Number Placeholder 5"/>
          <p:cNvSpPr>
            <a:spLocks noGrp="1"/>
          </p:cNvSpPr>
          <p:nvPr>
            <p:ph type="sldNum" sz="quarter" idx="20"/>
          </p:nvPr>
        </p:nvSpPr>
        <p:spPr bwMode="gray"/>
        <p:txBody>
          <a:bodyPr/>
          <a:lstStyle/>
          <a:p>
            <a:fld id="{8C4DBF15-9AC7-494A-A04C-7450EF0AE0FA}" type="slidenum">
              <a:rPr lang="en-US" smtClean="0"/>
              <a:t>‹#›</a:t>
            </a:fld>
            <a:endParaRPr lang="en-US"/>
          </a:p>
        </p:txBody>
      </p:sp>
      <p:sp>
        <p:nvSpPr>
          <p:cNvPr id="7" name="Title 6"/>
          <p:cNvSpPr>
            <a:spLocks noGrp="1"/>
          </p:cNvSpPr>
          <p:nvPr>
            <p:ph type="title"/>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116402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9: Content">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7"/>
            <a:ext cx="11520000" cy="39822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4" name="Date Placeholder 3"/>
          <p:cNvSpPr>
            <a:spLocks noGrp="1"/>
          </p:cNvSpPr>
          <p:nvPr>
            <p:ph type="dt" sz="half" idx="18"/>
          </p:nvPr>
        </p:nvSpPr>
        <p:spPr bwMode="gray"/>
        <p:txBody>
          <a:bodyPr/>
          <a:lstStyle/>
          <a:p>
            <a:fld id="{515F1631-33DF-4CCC-8DEB-C64301936F7D}" type="datetime1">
              <a:rPr lang="en-US" smtClean="0"/>
              <a:t>12/3/2020</a:t>
            </a:fld>
            <a:endParaRPr lang="en-US"/>
          </a:p>
        </p:txBody>
      </p:sp>
      <p:sp>
        <p:nvSpPr>
          <p:cNvPr id="6" name="Footer Placeholder 5"/>
          <p:cNvSpPr>
            <a:spLocks noGrp="1"/>
          </p:cNvSpPr>
          <p:nvPr>
            <p:ph type="ftr" sz="quarter" idx="19"/>
          </p:nvPr>
        </p:nvSpPr>
        <p:spPr bwMode="gray"/>
        <p:txBody>
          <a:bodyPr/>
          <a:lstStyle>
            <a:lvl1pPr>
              <a:defRPr/>
            </a:lvl1pPr>
          </a:lstStyle>
          <a:p>
            <a:r>
              <a:rPr lang="en-US" dirty="0"/>
              <a:t>david.kozhaya@ch.abb.com</a:t>
            </a:r>
          </a:p>
        </p:txBody>
      </p:sp>
      <p:sp>
        <p:nvSpPr>
          <p:cNvPr id="11" name="Slide Number Placeholder 10"/>
          <p:cNvSpPr>
            <a:spLocks noGrp="1"/>
          </p:cNvSpPr>
          <p:nvPr>
            <p:ph type="sldNum" sz="quarter" idx="20"/>
          </p:nvPr>
        </p:nvSpPr>
        <p:spPr bwMode="gray"/>
        <p:txBody>
          <a:bodyPr/>
          <a:lstStyle/>
          <a:p>
            <a:fld id="{8C4DBF15-9AC7-494A-A04C-7450EF0AE0FA}" type="slidenum">
              <a:rPr lang="en-US" smtClean="0"/>
              <a:t>‹#›</a:t>
            </a:fld>
            <a:endParaRPr lang="en-US"/>
          </a:p>
        </p:txBody>
      </p:sp>
      <p:sp>
        <p:nvSpPr>
          <p:cNvPr id="8"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96174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 Content &amp; Box">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5"/>
            <a:ext cx="11520000" cy="3430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4" name="Date Placeholder 3"/>
          <p:cNvSpPr>
            <a:spLocks noGrp="1"/>
          </p:cNvSpPr>
          <p:nvPr>
            <p:ph type="dt" sz="half" idx="18"/>
          </p:nvPr>
        </p:nvSpPr>
        <p:spPr bwMode="gray"/>
        <p:txBody>
          <a:bodyPr/>
          <a:lstStyle/>
          <a:p>
            <a:fld id="{748249A5-6B11-4954-8D6F-4EF4D33F5496}" type="datetime1">
              <a:rPr lang="en-US" smtClean="0"/>
              <a:t>12/3/2020</a:t>
            </a:fld>
            <a:endParaRPr lang="en-US"/>
          </a:p>
        </p:txBody>
      </p:sp>
      <p:sp>
        <p:nvSpPr>
          <p:cNvPr id="6" name="Footer Placeholder 5"/>
          <p:cNvSpPr>
            <a:spLocks noGrp="1"/>
          </p:cNvSpPr>
          <p:nvPr>
            <p:ph type="ftr" sz="quarter" idx="19"/>
          </p:nvPr>
        </p:nvSpPr>
        <p:spPr bwMode="gray"/>
        <p:txBody>
          <a:bodyPr/>
          <a:lstStyle>
            <a:lvl1pPr>
              <a:defRPr/>
            </a:lvl1pPr>
          </a:lstStyle>
          <a:p>
            <a:r>
              <a:rPr lang="en-US" dirty="0"/>
              <a:t>david.kozhaya@ch.abb.com</a:t>
            </a:r>
          </a:p>
        </p:txBody>
      </p:sp>
      <p:sp>
        <p:nvSpPr>
          <p:cNvPr id="11" name="Slide Number Placeholder 10"/>
          <p:cNvSpPr>
            <a:spLocks noGrp="1"/>
          </p:cNvSpPr>
          <p:nvPr>
            <p:ph type="sldNum" sz="quarter" idx="20"/>
          </p:nvPr>
        </p:nvSpPr>
        <p:spPr bwMode="gray"/>
        <p:txBody>
          <a:bodyPr/>
          <a:lstStyle/>
          <a:p>
            <a:fld id="{8C4DBF15-9AC7-494A-A04C-7450EF0AE0FA}" type="slidenum">
              <a:rPr lang="en-US" smtClean="0"/>
              <a:t>‹#›</a:t>
            </a:fld>
            <a:endParaRPr lang="en-US"/>
          </a:p>
        </p:txBody>
      </p:sp>
      <p:sp>
        <p:nvSpPr>
          <p:cNvPr id="8" name="Subtitle 2"/>
          <p:cNvSpPr>
            <a:spLocks noGrp="1"/>
          </p:cNvSpPr>
          <p:nvPr>
            <p:ph type="subTitle" idx="13"/>
          </p:nvPr>
        </p:nvSpPr>
        <p:spPr bwMode="gray">
          <a:xfrm>
            <a:off x="332362"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0" name="Text Placeholder 7"/>
          <p:cNvSpPr>
            <a:spLocks noGrp="1"/>
          </p:cNvSpPr>
          <p:nvPr>
            <p:ph type="body" sz="quarter" idx="29"/>
          </p:nvPr>
        </p:nvSpPr>
        <p:spPr bwMode="gray">
          <a:xfrm>
            <a:off x="332362"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980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33264" y="682313"/>
            <a:ext cx="11520000" cy="396000"/>
          </a:xfrm>
          <a:prstGeom prst="rect">
            <a:avLst/>
          </a:prstGeom>
        </p:spPr>
        <p:txBody>
          <a:bodyPr vert="horz" lIns="0" tIns="0" rIns="0" bIns="0" rtlCol="0" anchor="t">
            <a:noAutofit/>
          </a:bodyPr>
          <a:lstStyle/>
          <a:p>
            <a:r>
              <a:rPr lang="en-US"/>
              <a:t>Click to edit Master title style</a:t>
            </a:r>
            <a:endParaRPr lang="en-US" dirty="0"/>
          </a:p>
        </p:txBody>
      </p:sp>
      <p:sp>
        <p:nvSpPr>
          <p:cNvPr id="5" name="Footer Placeholder 4"/>
          <p:cNvSpPr>
            <a:spLocks noGrp="1"/>
          </p:cNvSpPr>
          <p:nvPr>
            <p:ph type="ftr" sz="quarter" idx="3"/>
          </p:nvPr>
        </p:nvSpPr>
        <p:spPr bwMode="gray">
          <a:xfrm>
            <a:off x="2499782" y="6298397"/>
            <a:ext cx="8490250" cy="500072"/>
          </a:xfrm>
          <a:prstGeom prst="rect">
            <a:avLst/>
          </a:prstGeom>
          <a:noFill/>
        </p:spPr>
        <p:txBody>
          <a:bodyPr vert="horz" lIns="0" tIns="0" rIns="0" bIns="0" rtlCol="0" anchor="ctr">
            <a:noAutofit/>
          </a:bodyPr>
          <a:lstStyle>
            <a:lvl1pPr algn="l" rtl="0">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r>
              <a:rPr lang="en-US" dirty="0"/>
              <a:t>david.kozhaya@ch.abb.com</a:t>
            </a:r>
          </a:p>
        </p:txBody>
      </p:sp>
      <p:sp>
        <p:nvSpPr>
          <p:cNvPr id="4" name="Date Placeholder 3"/>
          <p:cNvSpPr>
            <a:spLocks noGrp="1"/>
          </p:cNvSpPr>
          <p:nvPr>
            <p:ph type="dt" sz="half" idx="2"/>
          </p:nvPr>
        </p:nvSpPr>
        <p:spPr bwMode="gray">
          <a:xfrm>
            <a:off x="332367" y="6489341"/>
            <a:ext cx="1162951" cy="118192"/>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fld id="{04F3165A-EF16-4F5E-8D10-E45BA040CA3D}" type="datetime1">
              <a:rPr lang="en-US" smtClean="0"/>
              <a:t>12/3/2020</a:t>
            </a:fld>
            <a:endParaRPr lang="en-US"/>
          </a:p>
        </p:txBody>
      </p:sp>
      <p:sp>
        <p:nvSpPr>
          <p:cNvPr id="3" name="Text Placeholder 2"/>
          <p:cNvSpPr>
            <a:spLocks noGrp="1"/>
          </p:cNvSpPr>
          <p:nvPr>
            <p:ph type="body" idx="1"/>
          </p:nvPr>
        </p:nvSpPr>
        <p:spPr bwMode="gray">
          <a:xfrm>
            <a:off x="333264" y="1931194"/>
            <a:ext cx="11520000" cy="398217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bwMode="gray">
          <a:xfrm>
            <a:off x="1798114" y="6488733"/>
            <a:ext cx="676888" cy="118800"/>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fld id="{8C4DBF15-9AC7-494A-A04C-7450EF0AE0FA}" type="slidenum">
              <a:rPr lang="en-US" smtClean="0"/>
              <a:t>‹#›</a:t>
            </a:fld>
            <a:endParaRPr lang="en-US"/>
          </a:p>
        </p:txBody>
      </p:sp>
      <p:cxnSp>
        <p:nvCxnSpPr>
          <p:cNvPr id="35" name="Straight Connector 34"/>
          <p:cNvCxnSpPr/>
          <p:nvPr/>
        </p:nvCxnSpPr>
        <p:spPr bwMode="gray">
          <a:xfrm>
            <a:off x="335577" y="6094413"/>
            <a:ext cx="11520000" cy="0"/>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grpSp>
        <p:nvGrpSpPr>
          <p:cNvPr id="68" name="Group 67"/>
          <p:cNvGrpSpPr/>
          <p:nvPr/>
        </p:nvGrpSpPr>
        <p:grpSpPr bwMode="gray">
          <a:xfrm>
            <a:off x="334271" y="6327549"/>
            <a:ext cx="337946" cy="88364"/>
            <a:chOff x="61913" y="5218113"/>
            <a:chExt cx="3138487" cy="820737"/>
          </a:xfrm>
          <a:solidFill>
            <a:schemeClr val="accent3"/>
          </a:solidFill>
        </p:grpSpPr>
        <p:sp>
          <p:nvSpPr>
            <p:cNvPr id="69" name="Freeform 16"/>
            <p:cNvSpPr>
              <a:spLocks noEditPoints="1"/>
            </p:cNvSpPr>
            <p:nvPr userDrawn="1"/>
          </p:nvSpPr>
          <p:spPr bwMode="gray">
            <a:xfrm>
              <a:off x="61913" y="5218113"/>
              <a:ext cx="828675" cy="820737"/>
            </a:xfrm>
            <a:custGeom>
              <a:avLst/>
              <a:gdLst>
                <a:gd name="T0" fmla="*/ 111 w 221"/>
                <a:gd name="T1" fmla="*/ 219 h 219"/>
                <a:gd name="T2" fmla="*/ 53 w 221"/>
                <a:gd name="T3" fmla="*/ 203 h 219"/>
                <a:gd name="T4" fmla="*/ 14 w 221"/>
                <a:gd name="T5" fmla="*/ 163 h 219"/>
                <a:gd name="T6" fmla="*/ 0 w 221"/>
                <a:gd name="T7" fmla="*/ 109 h 219"/>
                <a:gd name="T8" fmla="*/ 15 w 221"/>
                <a:gd name="T9" fmla="*/ 53 h 219"/>
                <a:gd name="T10" fmla="*/ 56 w 221"/>
                <a:gd name="T11" fmla="*/ 14 h 219"/>
                <a:gd name="T12" fmla="*/ 111 w 221"/>
                <a:gd name="T13" fmla="*/ 0 h 219"/>
                <a:gd name="T14" fmla="*/ 168 w 221"/>
                <a:gd name="T15" fmla="*/ 15 h 219"/>
                <a:gd name="T16" fmla="*/ 207 w 221"/>
                <a:gd name="T17" fmla="*/ 55 h 219"/>
                <a:gd name="T18" fmla="*/ 221 w 221"/>
                <a:gd name="T19" fmla="*/ 109 h 219"/>
                <a:gd name="T20" fmla="*/ 206 w 221"/>
                <a:gd name="T21" fmla="*/ 166 h 219"/>
                <a:gd name="T22" fmla="*/ 165 w 221"/>
                <a:gd name="T23" fmla="*/ 205 h 219"/>
                <a:gd name="T24" fmla="*/ 111 w 221"/>
                <a:gd name="T25" fmla="*/ 219 h 219"/>
                <a:gd name="T26" fmla="*/ 111 w 221"/>
                <a:gd name="T27" fmla="*/ 190 h 219"/>
                <a:gd name="T28" fmla="*/ 153 w 221"/>
                <a:gd name="T29" fmla="*/ 180 h 219"/>
                <a:gd name="T30" fmla="*/ 181 w 221"/>
                <a:gd name="T31" fmla="*/ 151 h 219"/>
                <a:gd name="T32" fmla="*/ 191 w 221"/>
                <a:gd name="T33" fmla="*/ 109 h 219"/>
                <a:gd name="T34" fmla="*/ 180 w 221"/>
                <a:gd name="T35" fmla="*/ 67 h 219"/>
                <a:gd name="T36" fmla="*/ 151 w 221"/>
                <a:gd name="T37" fmla="*/ 38 h 219"/>
                <a:gd name="T38" fmla="*/ 111 w 221"/>
                <a:gd name="T39" fmla="*/ 28 h 219"/>
                <a:gd name="T40" fmla="*/ 68 w 221"/>
                <a:gd name="T41" fmla="*/ 39 h 219"/>
                <a:gd name="T42" fmla="*/ 40 w 221"/>
                <a:gd name="T43" fmla="*/ 68 h 219"/>
                <a:gd name="T44" fmla="*/ 31 w 221"/>
                <a:gd name="T45" fmla="*/ 109 h 219"/>
                <a:gd name="T46" fmla="*/ 41 w 221"/>
                <a:gd name="T47" fmla="*/ 152 h 219"/>
                <a:gd name="T48" fmla="*/ 70 w 221"/>
                <a:gd name="T49" fmla="*/ 180 h 219"/>
                <a:gd name="T50" fmla="*/ 111 w 221"/>
                <a:gd name="T51" fmla="*/ 190 h 219"/>
                <a:gd name="T52" fmla="*/ 115 w 221"/>
                <a:gd name="T53" fmla="*/ 50 h 219"/>
                <a:gd name="T54" fmla="*/ 139 w 221"/>
                <a:gd name="T55" fmla="*/ 54 h 219"/>
                <a:gd name="T56" fmla="*/ 156 w 221"/>
                <a:gd name="T57" fmla="*/ 63 h 219"/>
                <a:gd name="T58" fmla="*/ 145 w 221"/>
                <a:gd name="T59" fmla="*/ 85 h 219"/>
                <a:gd name="T60" fmla="*/ 117 w 221"/>
                <a:gd name="T61" fmla="*/ 76 h 219"/>
                <a:gd name="T62" fmla="*/ 93 w 221"/>
                <a:gd name="T63" fmla="*/ 85 h 219"/>
                <a:gd name="T64" fmla="*/ 84 w 221"/>
                <a:gd name="T65" fmla="*/ 110 h 219"/>
                <a:gd name="T66" fmla="*/ 93 w 221"/>
                <a:gd name="T67" fmla="*/ 134 h 219"/>
                <a:gd name="T68" fmla="*/ 117 w 221"/>
                <a:gd name="T69" fmla="*/ 143 h 219"/>
                <a:gd name="T70" fmla="*/ 146 w 221"/>
                <a:gd name="T71" fmla="*/ 132 h 219"/>
                <a:gd name="T72" fmla="*/ 158 w 221"/>
                <a:gd name="T73" fmla="*/ 153 h 219"/>
                <a:gd name="T74" fmla="*/ 140 w 221"/>
                <a:gd name="T75" fmla="*/ 165 h 219"/>
                <a:gd name="T76" fmla="*/ 115 w 221"/>
                <a:gd name="T77" fmla="*/ 169 h 219"/>
                <a:gd name="T78" fmla="*/ 71 w 221"/>
                <a:gd name="T79" fmla="*/ 153 h 219"/>
                <a:gd name="T80" fmla="*/ 54 w 221"/>
                <a:gd name="T81" fmla="*/ 111 h 219"/>
                <a:gd name="T82" fmla="*/ 71 w 221"/>
                <a:gd name="T83" fmla="*/ 67 h 219"/>
                <a:gd name="T84" fmla="*/ 115 w 221"/>
                <a:gd name="T85"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19">
                  <a:moveTo>
                    <a:pt x="111" y="219"/>
                  </a:moveTo>
                  <a:cubicBezTo>
                    <a:pt x="89" y="219"/>
                    <a:pt x="70" y="214"/>
                    <a:pt x="53" y="203"/>
                  </a:cubicBezTo>
                  <a:cubicBezTo>
                    <a:pt x="36" y="193"/>
                    <a:pt x="23" y="180"/>
                    <a:pt x="14" y="163"/>
                  </a:cubicBezTo>
                  <a:cubicBezTo>
                    <a:pt x="4" y="147"/>
                    <a:pt x="0" y="129"/>
                    <a:pt x="0" y="109"/>
                  </a:cubicBezTo>
                  <a:cubicBezTo>
                    <a:pt x="0" y="88"/>
                    <a:pt x="5" y="70"/>
                    <a:pt x="15" y="53"/>
                  </a:cubicBezTo>
                  <a:cubicBezTo>
                    <a:pt x="25" y="36"/>
                    <a:pt x="39" y="23"/>
                    <a:pt x="56" y="14"/>
                  </a:cubicBezTo>
                  <a:cubicBezTo>
                    <a:pt x="73" y="5"/>
                    <a:pt x="91" y="0"/>
                    <a:pt x="111" y="0"/>
                  </a:cubicBezTo>
                  <a:cubicBezTo>
                    <a:pt x="132" y="0"/>
                    <a:pt x="151" y="5"/>
                    <a:pt x="168" y="15"/>
                  </a:cubicBezTo>
                  <a:cubicBezTo>
                    <a:pt x="185" y="26"/>
                    <a:pt x="198" y="39"/>
                    <a:pt x="207" y="55"/>
                  </a:cubicBezTo>
                  <a:cubicBezTo>
                    <a:pt x="217" y="72"/>
                    <a:pt x="221" y="90"/>
                    <a:pt x="221" y="109"/>
                  </a:cubicBezTo>
                  <a:cubicBezTo>
                    <a:pt x="221" y="130"/>
                    <a:pt x="216" y="149"/>
                    <a:pt x="206" y="166"/>
                  </a:cubicBezTo>
                  <a:cubicBezTo>
                    <a:pt x="196" y="183"/>
                    <a:pt x="182" y="196"/>
                    <a:pt x="165" y="205"/>
                  </a:cubicBezTo>
                  <a:cubicBezTo>
                    <a:pt x="149" y="214"/>
                    <a:pt x="130" y="219"/>
                    <a:pt x="111" y="219"/>
                  </a:cubicBezTo>
                  <a:close/>
                  <a:moveTo>
                    <a:pt x="111" y="190"/>
                  </a:moveTo>
                  <a:cubicBezTo>
                    <a:pt x="127" y="190"/>
                    <a:pt x="141" y="187"/>
                    <a:pt x="153" y="180"/>
                  </a:cubicBezTo>
                  <a:cubicBezTo>
                    <a:pt x="165" y="173"/>
                    <a:pt x="174" y="163"/>
                    <a:pt x="181" y="151"/>
                  </a:cubicBezTo>
                  <a:cubicBezTo>
                    <a:pt x="187" y="139"/>
                    <a:pt x="191" y="125"/>
                    <a:pt x="191" y="109"/>
                  </a:cubicBezTo>
                  <a:cubicBezTo>
                    <a:pt x="191" y="93"/>
                    <a:pt x="187" y="79"/>
                    <a:pt x="180" y="67"/>
                  </a:cubicBezTo>
                  <a:cubicBezTo>
                    <a:pt x="173" y="55"/>
                    <a:pt x="163" y="45"/>
                    <a:pt x="151" y="38"/>
                  </a:cubicBezTo>
                  <a:cubicBezTo>
                    <a:pt x="139" y="32"/>
                    <a:pt x="126" y="28"/>
                    <a:pt x="111" y="28"/>
                  </a:cubicBezTo>
                  <a:cubicBezTo>
                    <a:pt x="95" y="28"/>
                    <a:pt x="81" y="32"/>
                    <a:pt x="68" y="39"/>
                  </a:cubicBezTo>
                  <a:cubicBezTo>
                    <a:pt x="56" y="46"/>
                    <a:pt x="47" y="56"/>
                    <a:pt x="40" y="68"/>
                  </a:cubicBezTo>
                  <a:cubicBezTo>
                    <a:pt x="34" y="80"/>
                    <a:pt x="31" y="94"/>
                    <a:pt x="31" y="109"/>
                  </a:cubicBezTo>
                  <a:cubicBezTo>
                    <a:pt x="31" y="126"/>
                    <a:pt x="34" y="140"/>
                    <a:pt x="41" y="152"/>
                  </a:cubicBezTo>
                  <a:cubicBezTo>
                    <a:pt x="48" y="164"/>
                    <a:pt x="58" y="174"/>
                    <a:pt x="70" y="180"/>
                  </a:cubicBezTo>
                  <a:cubicBezTo>
                    <a:pt x="82" y="187"/>
                    <a:pt x="95" y="190"/>
                    <a:pt x="111" y="190"/>
                  </a:cubicBezTo>
                  <a:close/>
                  <a:moveTo>
                    <a:pt x="115" y="50"/>
                  </a:moveTo>
                  <a:cubicBezTo>
                    <a:pt x="124" y="50"/>
                    <a:pt x="131" y="51"/>
                    <a:pt x="139" y="54"/>
                  </a:cubicBezTo>
                  <a:cubicBezTo>
                    <a:pt x="146" y="56"/>
                    <a:pt x="152" y="59"/>
                    <a:pt x="156" y="63"/>
                  </a:cubicBezTo>
                  <a:cubicBezTo>
                    <a:pt x="145" y="85"/>
                    <a:pt x="145" y="85"/>
                    <a:pt x="145" y="85"/>
                  </a:cubicBezTo>
                  <a:cubicBezTo>
                    <a:pt x="137" y="79"/>
                    <a:pt x="128" y="76"/>
                    <a:pt x="117" y="76"/>
                  </a:cubicBezTo>
                  <a:cubicBezTo>
                    <a:pt x="107" y="76"/>
                    <a:pt x="99" y="79"/>
                    <a:pt x="93" y="85"/>
                  </a:cubicBezTo>
                  <a:cubicBezTo>
                    <a:pt x="87" y="91"/>
                    <a:pt x="84" y="100"/>
                    <a:pt x="84" y="110"/>
                  </a:cubicBezTo>
                  <a:cubicBezTo>
                    <a:pt x="84" y="120"/>
                    <a:pt x="87" y="128"/>
                    <a:pt x="93" y="134"/>
                  </a:cubicBezTo>
                  <a:cubicBezTo>
                    <a:pt x="99" y="140"/>
                    <a:pt x="107" y="143"/>
                    <a:pt x="117" y="143"/>
                  </a:cubicBezTo>
                  <a:cubicBezTo>
                    <a:pt x="129" y="143"/>
                    <a:pt x="138" y="139"/>
                    <a:pt x="146" y="132"/>
                  </a:cubicBezTo>
                  <a:cubicBezTo>
                    <a:pt x="158" y="153"/>
                    <a:pt x="158" y="153"/>
                    <a:pt x="158" y="153"/>
                  </a:cubicBezTo>
                  <a:cubicBezTo>
                    <a:pt x="153" y="158"/>
                    <a:pt x="147" y="162"/>
                    <a:pt x="140" y="165"/>
                  </a:cubicBezTo>
                  <a:cubicBezTo>
                    <a:pt x="132" y="168"/>
                    <a:pt x="124" y="169"/>
                    <a:pt x="115" y="169"/>
                  </a:cubicBezTo>
                  <a:cubicBezTo>
                    <a:pt x="97" y="169"/>
                    <a:pt x="82" y="164"/>
                    <a:pt x="71" y="153"/>
                  </a:cubicBezTo>
                  <a:cubicBezTo>
                    <a:pt x="60" y="142"/>
                    <a:pt x="54" y="128"/>
                    <a:pt x="54" y="111"/>
                  </a:cubicBezTo>
                  <a:cubicBezTo>
                    <a:pt x="54" y="93"/>
                    <a:pt x="60" y="78"/>
                    <a:pt x="71" y="67"/>
                  </a:cubicBezTo>
                  <a:cubicBezTo>
                    <a:pt x="82" y="56"/>
                    <a:pt x="97" y="50"/>
                    <a:pt x="115"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0" name="Freeform 17"/>
            <p:cNvSpPr>
              <a:spLocks noEditPoints="1"/>
            </p:cNvSpPr>
            <p:nvPr userDrawn="1"/>
          </p:nvSpPr>
          <p:spPr bwMode="gray">
            <a:xfrm>
              <a:off x="957263" y="5237163"/>
              <a:ext cx="773112" cy="782637"/>
            </a:xfrm>
            <a:custGeom>
              <a:avLst/>
              <a:gdLst>
                <a:gd name="T0" fmla="*/ 305 w 487"/>
                <a:gd name="T1" fmla="*/ 0 h 493"/>
                <a:gd name="T2" fmla="*/ 487 w 487"/>
                <a:gd name="T3" fmla="*/ 493 h 493"/>
                <a:gd name="T4" fmla="*/ 369 w 487"/>
                <a:gd name="T5" fmla="*/ 493 h 493"/>
                <a:gd name="T6" fmla="*/ 336 w 487"/>
                <a:gd name="T7" fmla="*/ 390 h 493"/>
                <a:gd name="T8" fmla="*/ 151 w 487"/>
                <a:gd name="T9" fmla="*/ 390 h 493"/>
                <a:gd name="T10" fmla="*/ 118 w 487"/>
                <a:gd name="T11" fmla="*/ 493 h 493"/>
                <a:gd name="T12" fmla="*/ 0 w 487"/>
                <a:gd name="T13" fmla="*/ 493 h 493"/>
                <a:gd name="T14" fmla="*/ 184 w 487"/>
                <a:gd name="T15" fmla="*/ 0 h 493"/>
                <a:gd name="T16" fmla="*/ 305 w 487"/>
                <a:gd name="T17" fmla="*/ 0 h 493"/>
                <a:gd name="T18" fmla="*/ 180 w 487"/>
                <a:gd name="T19" fmla="*/ 300 h 493"/>
                <a:gd name="T20" fmla="*/ 307 w 487"/>
                <a:gd name="T21" fmla="*/ 300 h 493"/>
                <a:gd name="T22" fmla="*/ 243 w 487"/>
                <a:gd name="T23" fmla="*/ 104 h 493"/>
                <a:gd name="T24" fmla="*/ 180 w 487"/>
                <a:gd name="T25" fmla="*/ 30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7" h="493">
                  <a:moveTo>
                    <a:pt x="305" y="0"/>
                  </a:moveTo>
                  <a:lnTo>
                    <a:pt x="487" y="493"/>
                  </a:lnTo>
                  <a:lnTo>
                    <a:pt x="369" y="493"/>
                  </a:lnTo>
                  <a:lnTo>
                    <a:pt x="336" y="390"/>
                  </a:lnTo>
                  <a:lnTo>
                    <a:pt x="151" y="390"/>
                  </a:lnTo>
                  <a:lnTo>
                    <a:pt x="118" y="493"/>
                  </a:lnTo>
                  <a:lnTo>
                    <a:pt x="0" y="493"/>
                  </a:lnTo>
                  <a:lnTo>
                    <a:pt x="184" y="0"/>
                  </a:lnTo>
                  <a:lnTo>
                    <a:pt x="305" y="0"/>
                  </a:lnTo>
                  <a:close/>
                  <a:moveTo>
                    <a:pt x="180" y="300"/>
                  </a:moveTo>
                  <a:lnTo>
                    <a:pt x="307" y="300"/>
                  </a:lnTo>
                  <a:lnTo>
                    <a:pt x="243" y="104"/>
                  </a:lnTo>
                  <a:lnTo>
                    <a:pt x="18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1" name="Freeform 18"/>
            <p:cNvSpPr>
              <a:spLocks noEditPoints="1"/>
            </p:cNvSpPr>
            <p:nvPr userDrawn="1"/>
          </p:nvSpPr>
          <p:spPr bwMode="gray">
            <a:xfrm>
              <a:off x="1819275" y="5237163"/>
              <a:ext cx="622300" cy="782637"/>
            </a:xfrm>
            <a:custGeom>
              <a:avLst/>
              <a:gdLst>
                <a:gd name="T0" fmla="*/ 0 w 166"/>
                <a:gd name="T1" fmla="*/ 0 h 209"/>
                <a:gd name="T2" fmla="*/ 82 w 166"/>
                <a:gd name="T3" fmla="*/ 0 h 209"/>
                <a:gd name="T4" fmla="*/ 132 w 166"/>
                <a:gd name="T5" fmla="*/ 15 h 209"/>
                <a:gd name="T6" fmla="*/ 150 w 166"/>
                <a:gd name="T7" fmla="*/ 53 h 209"/>
                <a:gd name="T8" fmla="*/ 128 w 166"/>
                <a:gd name="T9" fmla="*/ 94 h 209"/>
                <a:gd name="T10" fmla="*/ 166 w 166"/>
                <a:gd name="T11" fmla="*/ 146 h 209"/>
                <a:gd name="T12" fmla="*/ 146 w 166"/>
                <a:gd name="T13" fmla="*/ 192 h 209"/>
                <a:gd name="T14" fmla="*/ 86 w 166"/>
                <a:gd name="T15" fmla="*/ 209 h 209"/>
                <a:gd name="T16" fmla="*/ 0 w 166"/>
                <a:gd name="T17" fmla="*/ 209 h 209"/>
                <a:gd name="T18" fmla="*/ 0 w 166"/>
                <a:gd name="T19" fmla="*/ 0 h 209"/>
                <a:gd name="T20" fmla="*/ 78 w 166"/>
                <a:gd name="T21" fmla="*/ 81 h 209"/>
                <a:gd name="T22" fmla="*/ 99 w 166"/>
                <a:gd name="T23" fmla="*/ 75 h 209"/>
                <a:gd name="T24" fmla="*/ 106 w 166"/>
                <a:gd name="T25" fmla="*/ 59 h 209"/>
                <a:gd name="T26" fmla="*/ 99 w 166"/>
                <a:gd name="T27" fmla="*/ 42 h 209"/>
                <a:gd name="T28" fmla="*/ 79 w 166"/>
                <a:gd name="T29" fmla="*/ 37 h 209"/>
                <a:gd name="T30" fmla="*/ 46 w 166"/>
                <a:gd name="T31" fmla="*/ 37 h 209"/>
                <a:gd name="T32" fmla="*/ 46 w 166"/>
                <a:gd name="T33" fmla="*/ 81 h 209"/>
                <a:gd name="T34" fmla="*/ 78 w 166"/>
                <a:gd name="T35" fmla="*/ 81 h 209"/>
                <a:gd name="T36" fmla="*/ 84 w 166"/>
                <a:gd name="T37" fmla="*/ 172 h 209"/>
                <a:gd name="T38" fmla="*/ 111 w 166"/>
                <a:gd name="T39" fmla="*/ 165 h 209"/>
                <a:gd name="T40" fmla="*/ 120 w 166"/>
                <a:gd name="T41" fmla="*/ 145 h 209"/>
                <a:gd name="T42" fmla="*/ 111 w 166"/>
                <a:gd name="T43" fmla="*/ 124 h 209"/>
                <a:gd name="T44" fmla="*/ 85 w 166"/>
                <a:gd name="T45" fmla="*/ 117 h 209"/>
                <a:gd name="T46" fmla="*/ 46 w 166"/>
                <a:gd name="T47" fmla="*/ 117 h 209"/>
                <a:gd name="T48" fmla="*/ 46 w 166"/>
                <a:gd name="T49" fmla="*/ 172 h 209"/>
                <a:gd name="T50" fmla="*/ 84 w 166"/>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209">
                  <a:moveTo>
                    <a:pt x="0" y="0"/>
                  </a:moveTo>
                  <a:cubicBezTo>
                    <a:pt x="82" y="0"/>
                    <a:pt x="82" y="0"/>
                    <a:pt x="82" y="0"/>
                  </a:cubicBezTo>
                  <a:cubicBezTo>
                    <a:pt x="103" y="0"/>
                    <a:pt x="119" y="5"/>
                    <a:pt x="132" y="15"/>
                  </a:cubicBezTo>
                  <a:cubicBezTo>
                    <a:pt x="144" y="24"/>
                    <a:pt x="150" y="37"/>
                    <a:pt x="150" y="53"/>
                  </a:cubicBezTo>
                  <a:cubicBezTo>
                    <a:pt x="150" y="71"/>
                    <a:pt x="143" y="84"/>
                    <a:pt x="128" y="94"/>
                  </a:cubicBezTo>
                  <a:cubicBezTo>
                    <a:pt x="154" y="103"/>
                    <a:pt x="166" y="120"/>
                    <a:pt x="166" y="146"/>
                  </a:cubicBezTo>
                  <a:cubicBezTo>
                    <a:pt x="166" y="166"/>
                    <a:pt x="160" y="182"/>
                    <a:pt x="146" y="192"/>
                  </a:cubicBezTo>
                  <a:cubicBezTo>
                    <a:pt x="132" y="203"/>
                    <a:pt x="112" y="209"/>
                    <a:pt x="86" y="209"/>
                  </a:cubicBezTo>
                  <a:cubicBezTo>
                    <a:pt x="0" y="209"/>
                    <a:pt x="0" y="209"/>
                    <a:pt x="0" y="209"/>
                  </a:cubicBezTo>
                  <a:lnTo>
                    <a:pt x="0" y="0"/>
                  </a:lnTo>
                  <a:close/>
                  <a:moveTo>
                    <a:pt x="78" y="81"/>
                  </a:moveTo>
                  <a:cubicBezTo>
                    <a:pt x="87" y="81"/>
                    <a:pt x="94" y="79"/>
                    <a:pt x="99" y="75"/>
                  </a:cubicBezTo>
                  <a:cubicBezTo>
                    <a:pt x="104" y="71"/>
                    <a:pt x="106" y="66"/>
                    <a:pt x="106" y="59"/>
                  </a:cubicBezTo>
                  <a:cubicBezTo>
                    <a:pt x="106" y="52"/>
                    <a:pt x="104" y="46"/>
                    <a:pt x="99" y="42"/>
                  </a:cubicBezTo>
                  <a:cubicBezTo>
                    <a:pt x="94" y="38"/>
                    <a:pt x="87" y="37"/>
                    <a:pt x="79" y="37"/>
                  </a:cubicBezTo>
                  <a:cubicBezTo>
                    <a:pt x="46" y="37"/>
                    <a:pt x="46" y="37"/>
                    <a:pt x="46" y="37"/>
                  </a:cubicBezTo>
                  <a:cubicBezTo>
                    <a:pt x="46" y="81"/>
                    <a:pt x="46" y="81"/>
                    <a:pt x="46" y="81"/>
                  </a:cubicBezTo>
                  <a:lnTo>
                    <a:pt x="78" y="81"/>
                  </a:lnTo>
                  <a:close/>
                  <a:moveTo>
                    <a:pt x="84" y="172"/>
                  </a:moveTo>
                  <a:cubicBezTo>
                    <a:pt x="96" y="172"/>
                    <a:pt x="105" y="169"/>
                    <a:pt x="111" y="165"/>
                  </a:cubicBezTo>
                  <a:cubicBezTo>
                    <a:pt x="117" y="160"/>
                    <a:pt x="120" y="154"/>
                    <a:pt x="120" y="145"/>
                  </a:cubicBezTo>
                  <a:cubicBezTo>
                    <a:pt x="120"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2" name="Freeform 19"/>
            <p:cNvSpPr>
              <a:spLocks noEditPoints="1"/>
            </p:cNvSpPr>
            <p:nvPr userDrawn="1"/>
          </p:nvSpPr>
          <p:spPr bwMode="gray">
            <a:xfrm>
              <a:off x="2573338" y="5237163"/>
              <a:ext cx="627062" cy="782637"/>
            </a:xfrm>
            <a:custGeom>
              <a:avLst/>
              <a:gdLst>
                <a:gd name="T0" fmla="*/ 0 w 167"/>
                <a:gd name="T1" fmla="*/ 0 h 209"/>
                <a:gd name="T2" fmla="*/ 82 w 167"/>
                <a:gd name="T3" fmla="*/ 0 h 209"/>
                <a:gd name="T4" fmla="*/ 132 w 167"/>
                <a:gd name="T5" fmla="*/ 15 h 209"/>
                <a:gd name="T6" fmla="*/ 150 w 167"/>
                <a:gd name="T7" fmla="*/ 53 h 209"/>
                <a:gd name="T8" fmla="*/ 128 w 167"/>
                <a:gd name="T9" fmla="*/ 94 h 209"/>
                <a:gd name="T10" fmla="*/ 167 w 167"/>
                <a:gd name="T11" fmla="*/ 146 h 209"/>
                <a:gd name="T12" fmla="*/ 146 w 167"/>
                <a:gd name="T13" fmla="*/ 192 h 209"/>
                <a:gd name="T14" fmla="*/ 86 w 167"/>
                <a:gd name="T15" fmla="*/ 209 h 209"/>
                <a:gd name="T16" fmla="*/ 0 w 167"/>
                <a:gd name="T17" fmla="*/ 209 h 209"/>
                <a:gd name="T18" fmla="*/ 0 w 167"/>
                <a:gd name="T19" fmla="*/ 0 h 209"/>
                <a:gd name="T20" fmla="*/ 79 w 167"/>
                <a:gd name="T21" fmla="*/ 81 h 209"/>
                <a:gd name="T22" fmla="*/ 99 w 167"/>
                <a:gd name="T23" fmla="*/ 75 h 209"/>
                <a:gd name="T24" fmla="*/ 106 w 167"/>
                <a:gd name="T25" fmla="*/ 59 h 209"/>
                <a:gd name="T26" fmla="*/ 99 w 167"/>
                <a:gd name="T27" fmla="*/ 42 h 209"/>
                <a:gd name="T28" fmla="*/ 79 w 167"/>
                <a:gd name="T29" fmla="*/ 37 h 209"/>
                <a:gd name="T30" fmla="*/ 46 w 167"/>
                <a:gd name="T31" fmla="*/ 37 h 209"/>
                <a:gd name="T32" fmla="*/ 46 w 167"/>
                <a:gd name="T33" fmla="*/ 81 h 209"/>
                <a:gd name="T34" fmla="*/ 79 w 167"/>
                <a:gd name="T35" fmla="*/ 81 h 209"/>
                <a:gd name="T36" fmla="*/ 84 w 167"/>
                <a:gd name="T37" fmla="*/ 172 h 209"/>
                <a:gd name="T38" fmla="*/ 111 w 167"/>
                <a:gd name="T39" fmla="*/ 165 h 209"/>
                <a:gd name="T40" fmla="*/ 121 w 167"/>
                <a:gd name="T41" fmla="*/ 145 h 209"/>
                <a:gd name="T42" fmla="*/ 111 w 167"/>
                <a:gd name="T43" fmla="*/ 124 h 209"/>
                <a:gd name="T44" fmla="*/ 85 w 167"/>
                <a:gd name="T45" fmla="*/ 117 h 209"/>
                <a:gd name="T46" fmla="*/ 46 w 167"/>
                <a:gd name="T47" fmla="*/ 117 h 209"/>
                <a:gd name="T48" fmla="*/ 46 w 167"/>
                <a:gd name="T49" fmla="*/ 172 h 209"/>
                <a:gd name="T50" fmla="*/ 84 w 167"/>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209">
                  <a:moveTo>
                    <a:pt x="0" y="0"/>
                  </a:moveTo>
                  <a:cubicBezTo>
                    <a:pt x="82" y="0"/>
                    <a:pt x="82" y="0"/>
                    <a:pt x="82" y="0"/>
                  </a:cubicBezTo>
                  <a:cubicBezTo>
                    <a:pt x="103" y="0"/>
                    <a:pt x="120" y="5"/>
                    <a:pt x="132" y="15"/>
                  </a:cubicBezTo>
                  <a:cubicBezTo>
                    <a:pt x="144" y="24"/>
                    <a:pt x="150" y="37"/>
                    <a:pt x="150" y="53"/>
                  </a:cubicBezTo>
                  <a:cubicBezTo>
                    <a:pt x="150" y="71"/>
                    <a:pt x="143" y="84"/>
                    <a:pt x="128" y="94"/>
                  </a:cubicBezTo>
                  <a:cubicBezTo>
                    <a:pt x="154" y="103"/>
                    <a:pt x="167" y="120"/>
                    <a:pt x="167" y="146"/>
                  </a:cubicBezTo>
                  <a:cubicBezTo>
                    <a:pt x="167" y="166"/>
                    <a:pt x="160" y="182"/>
                    <a:pt x="146" y="192"/>
                  </a:cubicBezTo>
                  <a:cubicBezTo>
                    <a:pt x="132" y="203"/>
                    <a:pt x="112" y="209"/>
                    <a:pt x="86" y="209"/>
                  </a:cubicBezTo>
                  <a:cubicBezTo>
                    <a:pt x="0" y="209"/>
                    <a:pt x="0" y="209"/>
                    <a:pt x="0" y="209"/>
                  </a:cubicBezTo>
                  <a:lnTo>
                    <a:pt x="0" y="0"/>
                  </a:lnTo>
                  <a:close/>
                  <a:moveTo>
                    <a:pt x="79" y="81"/>
                  </a:moveTo>
                  <a:cubicBezTo>
                    <a:pt x="87" y="81"/>
                    <a:pt x="94" y="79"/>
                    <a:pt x="99" y="75"/>
                  </a:cubicBezTo>
                  <a:cubicBezTo>
                    <a:pt x="104" y="71"/>
                    <a:pt x="106" y="66"/>
                    <a:pt x="106" y="59"/>
                  </a:cubicBezTo>
                  <a:cubicBezTo>
                    <a:pt x="106" y="52"/>
                    <a:pt x="104" y="46"/>
                    <a:pt x="99" y="42"/>
                  </a:cubicBezTo>
                  <a:cubicBezTo>
                    <a:pt x="94" y="38"/>
                    <a:pt x="88" y="37"/>
                    <a:pt x="79" y="37"/>
                  </a:cubicBezTo>
                  <a:cubicBezTo>
                    <a:pt x="46" y="37"/>
                    <a:pt x="46" y="37"/>
                    <a:pt x="46" y="37"/>
                  </a:cubicBezTo>
                  <a:cubicBezTo>
                    <a:pt x="46" y="81"/>
                    <a:pt x="46" y="81"/>
                    <a:pt x="46" y="81"/>
                  </a:cubicBezTo>
                  <a:lnTo>
                    <a:pt x="79" y="81"/>
                  </a:lnTo>
                  <a:close/>
                  <a:moveTo>
                    <a:pt x="84" y="172"/>
                  </a:moveTo>
                  <a:cubicBezTo>
                    <a:pt x="96" y="172"/>
                    <a:pt x="105" y="169"/>
                    <a:pt x="111" y="165"/>
                  </a:cubicBezTo>
                  <a:cubicBezTo>
                    <a:pt x="118" y="160"/>
                    <a:pt x="121" y="154"/>
                    <a:pt x="121" y="145"/>
                  </a:cubicBezTo>
                  <a:cubicBezTo>
                    <a:pt x="121"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cxnSp>
        <p:nvCxnSpPr>
          <p:cNvPr id="73" name="Straight Connector 72"/>
          <p:cNvCxnSpPr/>
          <p:nvPr/>
        </p:nvCxnSpPr>
        <p:spPr bwMode="gray">
          <a:xfrm>
            <a:off x="1692854" y="6472543"/>
            <a:ext cx="0" cy="132461"/>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sp>
        <p:nvSpPr>
          <p:cNvPr id="7" name="Rectangle 6"/>
          <p:cNvSpPr/>
          <p:nvPr/>
        </p:nvSpPr>
        <p:spPr bwMode="gray">
          <a:xfrm>
            <a:off x="242214" y="426352"/>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2400" b="1" dirty="0">
                <a:solidFill>
                  <a:schemeClr val="bg2"/>
                </a:solidFill>
              </a:rPr>
              <a:t>—</a:t>
            </a:r>
            <a:endParaRPr lang="en-US" sz="2400" b="1" dirty="0" err="1">
              <a:solidFill>
                <a:schemeClr val="bg2"/>
              </a:solidFill>
            </a:endParaRPr>
          </a:p>
        </p:txBody>
      </p:sp>
      <p:pic>
        <p:nvPicPr>
          <p:cNvPr id="16" name="Picture 19"/>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11345664" y="6393976"/>
            <a:ext cx="507600" cy="19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998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91"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18">
          <p15:clr>
            <a:srgbClr val="F26B43"/>
          </p15:clr>
        </p15:guide>
        <p15:guide id="2" pos="7469">
          <p15:clr>
            <a:srgbClr val="F26B43"/>
          </p15:clr>
        </p15:guide>
        <p15:guide id="3" pos="212">
          <p15:clr>
            <a:srgbClr val="F26B43"/>
          </p15:clr>
        </p15:guide>
        <p15:guide id="4" orient="horz" pos="3726">
          <p15:clr>
            <a:srgbClr val="F26B43"/>
          </p15:clr>
        </p15:guide>
        <p15:guide id="5" pos="3840">
          <p15:clr>
            <a:srgbClr val="F26B43"/>
          </p15:clr>
        </p15:guide>
        <p15:guide id="6" orient="horz" pos="247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jpeg"/><Relationship Id="rId2" Type="http://schemas.openxmlformats.org/officeDocument/2006/relationships/image" Target="../media/image20.jpg"/><Relationship Id="rId1" Type="http://schemas.openxmlformats.org/officeDocument/2006/relationships/slideLayout" Target="../slideLayouts/slideLayout17.xml"/><Relationship Id="rId6" Type="http://schemas.microsoft.com/office/2007/relationships/hdphoto" Target="../media/hdphoto3.wdp"/><Relationship Id="rId5" Type="http://schemas.openxmlformats.org/officeDocument/2006/relationships/image" Target="../media/image35.png"/><Relationship Id="rId4" Type="http://schemas.openxmlformats.org/officeDocument/2006/relationships/image" Target="../media/image34.jpeg"/><Relationship Id="rId9" Type="http://schemas.microsoft.com/office/2007/relationships/hdphoto" Target="../media/hdphoto4.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mailto:david.kozhaya@ch.abb.com"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7.jpeg"/><Relationship Id="rId3" Type="http://schemas.openxmlformats.org/officeDocument/2006/relationships/image" Target="../media/image19.jpeg"/><Relationship Id="rId7" Type="http://schemas.openxmlformats.org/officeDocument/2006/relationships/image" Target="../media/image23.png"/><Relationship Id="rId12"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2.jpe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jpg"/><Relationship Id="rId9" Type="http://schemas.openxmlformats.org/officeDocument/2006/relationships/image" Target="../media/image24.png"/><Relationship Id="rId14" Type="http://schemas.openxmlformats.org/officeDocument/2006/relationships/image" Target="../media/image2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9.png"/><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9.png"/><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9.png"/><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0.gif"/><Relationship Id="rId1" Type="http://schemas.openxmlformats.org/officeDocument/2006/relationships/slideLayout" Target="../slideLayouts/slideLayout17.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40519" y="5141310"/>
            <a:ext cx="10112937" cy="485767"/>
          </a:xfrm>
        </p:spPr>
        <p:txBody>
          <a:bodyPr/>
          <a:lstStyle/>
          <a:p>
            <a:r>
              <a:rPr lang="en-US" sz="1400" dirty="0"/>
              <a:t>David Kozhaya</a:t>
            </a:r>
            <a:endParaRPr lang="en-US" sz="1400" baseline="30000" dirty="0"/>
          </a:p>
          <a:p>
            <a:r>
              <a:rPr lang="en-US" sz="1400" baseline="30000" dirty="0"/>
              <a:t>ABB Corporate Research Switzerland </a:t>
            </a:r>
          </a:p>
        </p:txBody>
      </p:sp>
      <p:sp>
        <p:nvSpPr>
          <p:cNvPr id="2" name="Title 1"/>
          <p:cNvSpPr>
            <a:spLocks noGrp="1"/>
          </p:cNvSpPr>
          <p:nvPr>
            <p:ph type="ctrTitle"/>
          </p:nvPr>
        </p:nvSpPr>
        <p:spPr>
          <a:xfrm>
            <a:off x="1231653" y="1696335"/>
            <a:ext cx="10112148" cy="504001"/>
          </a:xfrm>
        </p:spPr>
        <p:txBody>
          <a:bodyPr>
            <a:normAutofit/>
          </a:bodyPr>
          <a:lstStyle/>
          <a:p>
            <a:r>
              <a:rPr lang="en-US" dirty="0"/>
              <a:t>Real-Time Distributed Algorithms</a:t>
            </a:r>
          </a:p>
        </p:txBody>
      </p:sp>
      <p:sp>
        <p:nvSpPr>
          <p:cNvPr id="3" name="Subtitle 2"/>
          <p:cNvSpPr>
            <a:spLocks noGrp="1"/>
          </p:cNvSpPr>
          <p:nvPr>
            <p:ph type="subTitle" idx="1"/>
          </p:nvPr>
        </p:nvSpPr>
        <p:spPr>
          <a:xfrm>
            <a:off x="1231653" y="2359563"/>
            <a:ext cx="10112147" cy="360865"/>
          </a:xfrm>
        </p:spPr>
        <p:txBody>
          <a:bodyPr/>
          <a:lstStyle/>
          <a:p>
            <a:endParaRPr lang="en-US" dirty="0"/>
          </a:p>
        </p:txBody>
      </p:sp>
      <p:sp>
        <p:nvSpPr>
          <p:cNvPr id="4" name="Subtitle 2"/>
          <p:cNvSpPr txBox="1">
            <a:spLocks/>
          </p:cNvSpPr>
          <p:nvPr/>
        </p:nvSpPr>
        <p:spPr>
          <a:xfrm>
            <a:off x="-670100" y="4972010"/>
            <a:ext cx="9144000" cy="1447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i="1" baseline="30000" dirty="0"/>
          </a:p>
        </p:txBody>
      </p:sp>
      <p:sp>
        <p:nvSpPr>
          <p:cNvPr id="5" name="TextBox 4"/>
          <p:cNvSpPr txBox="1"/>
          <p:nvPr/>
        </p:nvSpPr>
        <p:spPr bwMode="gray">
          <a:xfrm>
            <a:off x="3357804" y="6449532"/>
            <a:ext cx="6233532" cy="289931"/>
          </a:xfrm>
          <a:prstGeom prst="rect">
            <a:avLst/>
          </a:prstGeom>
          <a:noFill/>
        </p:spPr>
        <p:txBody>
          <a:bodyPr wrap="square" lIns="72000" tIns="72000" rIns="72000" bIns="72000" rtlCol="0">
            <a:noAutofit/>
          </a:bodyPr>
          <a:lstStyle/>
          <a:p>
            <a:endParaRPr lang="en-US" sz="1400" dirty="0"/>
          </a:p>
        </p:txBody>
      </p:sp>
    </p:spTree>
    <p:extLst>
      <p:ext uri="{BB962C8B-B14F-4D97-AF65-F5344CB8AC3E}">
        <p14:creationId xmlns:p14="http://schemas.microsoft.com/office/powerpoint/2010/main" val="402774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10F02F5-F598-467C-B896-A8F2FD28B3C3}"/>
              </a:ext>
            </a:extLst>
          </p:cNvPr>
          <p:cNvSpPr>
            <a:spLocks noGrp="1"/>
          </p:cNvSpPr>
          <p:nvPr>
            <p:ph type="title"/>
          </p:nvPr>
        </p:nvSpPr>
        <p:spPr/>
        <p:txBody>
          <a:bodyPr/>
          <a:lstStyle/>
          <a:p>
            <a:r>
              <a:rPr lang="en-US" dirty="0"/>
              <a:t>Cyber-physical Systems</a:t>
            </a:r>
          </a:p>
        </p:txBody>
      </p:sp>
      <p:sp>
        <p:nvSpPr>
          <p:cNvPr id="3" name="Footer Placeholder 2">
            <a:extLst>
              <a:ext uri="{FF2B5EF4-FFF2-40B4-BE49-F238E27FC236}">
                <a16:creationId xmlns:a16="http://schemas.microsoft.com/office/drawing/2014/main" id="{7DB2B280-D7CF-4E96-A2C7-3FA02F55BB32}"/>
              </a:ext>
            </a:extLst>
          </p:cNvPr>
          <p:cNvSpPr>
            <a:spLocks noGrp="1"/>
          </p:cNvSpPr>
          <p:nvPr>
            <p:ph type="ftr" sz="quarter" idx="10"/>
          </p:nvPr>
        </p:nvSpPr>
        <p:spPr/>
        <p:txBody>
          <a:bodyPr/>
          <a:lstStyle/>
          <a:p>
            <a:r>
              <a:rPr lang="en-US" dirty="0"/>
              <a:t>david.kozhaya@ch.abb.com</a:t>
            </a:r>
          </a:p>
        </p:txBody>
      </p:sp>
      <p:sp>
        <p:nvSpPr>
          <p:cNvPr id="4" name="Date Placeholder 3">
            <a:extLst>
              <a:ext uri="{FF2B5EF4-FFF2-40B4-BE49-F238E27FC236}">
                <a16:creationId xmlns:a16="http://schemas.microsoft.com/office/drawing/2014/main" id="{263DF268-0BBC-4EC8-BDBF-00F9D3199A97}"/>
              </a:ext>
            </a:extLst>
          </p:cNvPr>
          <p:cNvSpPr>
            <a:spLocks noGrp="1"/>
          </p:cNvSpPr>
          <p:nvPr>
            <p:ph type="dt" sz="half" idx="11"/>
          </p:nvPr>
        </p:nvSpPr>
        <p:spPr/>
        <p:txBody>
          <a:bodyPr/>
          <a:lstStyle/>
          <a:p>
            <a:fld id="{D6CFE19C-C3AA-4E0C-AFF9-4C632DE240FC}" type="datetime1">
              <a:rPr lang="en-US" smtClean="0"/>
              <a:t>12/3/2020</a:t>
            </a:fld>
            <a:endParaRPr lang="en-US"/>
          </a:p>
        </p:txBody>
      </p:sp>
      <p:sp>
        <p:nvSpPr>
          <p:cNvPr id="5" name="Slide Number Placeholder 4">
            <a:extLst>
              <a:ext uri="{FF2B5EF4-FFF2-40B4-BE49-F238E27FC236}">
                <a16:creationId xmlns:a16="http://schemas.microsoft.com/office/drawing/2014/main" id="{C2265EAE-FAA6-4691-BA7B-6C5ECAFDDF46}"/>
              </a:ext>
            </a:extLst>
          </p:cNvPr>
          <p:cNvSpPr>
            <a:spLocks noGrp="1"/>
          </p:cNvSpPr>
          <p:nvPr>
            <p:ph type="sldNum" sz="quarter" idx="12"/>
          </p:nvPr>
        </p:nvSpPr>
        <p:spPr/>
        <p:txBody>
          <a:bodyPr/>
          <a:lstStyle/>
          <a:p>
            <a:fld id="{8C4DBF15-9AC7-494A-A04C-7450EF0AE0FA}" type="slidenum">
              <a:rPr lang="en-US" smtClean="0"/>
              <a:t>10</a:t>
            </a:fld>
            <a:endParaRPr lang="en-US"/>
          </a:p>
        </p:txBody>
      </p:sp>
      <p:sp>
        <p:nvSpPr>
          <p:cNvPr id="13" name="Text Placeholder 12">
            <a:extLst>
              <a:ext uri="{FF2B5EF4-FFF2-40B4-BE49-F238E27FC236}">
                <a16:creationId xmlns:a16="http://schemas.microsoft.com/office/drawing/2014/main" id="{10688733-A8EA-40B3-9FFF-8218C31E98E3}"/>
              </a:ext>
            </a:extLst>
          </p:cNvPr>
          <p:cNvSpPr>
            <a:spLocks noGrp="1"/>
          </p:cNvSpPr>
          <p:nvPr>
            <p:ph type="body" sz="quarter" idx="16"/>
          </p:nvPr>
        </p:nvSpPr>
        <p:spPr/>
        <p:txBody>
          <a:bodyPr/>
          <a:lstStyle/>
          <a:p>
            <a:r>
              <a:rPr lang="en-US" dirty="0"/>
              <a:t>Smart City: An Example of a Cyber-physical System</a:t>
            </a:r>
          </a:p>
        </p:txBody>
      </p:sp>
      <p:sp>
        <p:nvSpPr>
          <p:cNvPr id="17" name="Text Placeholder 16">
            <a:extLst>
              <a:ext uri="{FF2B5EF4-FFF2-40B4-BE49-F238E27FC236}">
                <a16:creationId xmlns:a16="http://schemas.microsoft.com/office/drawing/2014/main" id="{35D31519-9719-4A62-A5DE-99A1632A0AAB}"/>
              </a:ext>
            </a:extLst>
          </p:cNvPr>
          <p:cNvSpPr>
            <a:spLocks noGrp="1"/>
          </p:cNvSpPr>
          <p:nvPr>
            <p:ph type="body" sz="quarter" idx="17"/>
          </p:nvPr>
        </p:nvSpPr>
        <p:spPr/>
        <p:txBody>
          <a:bodyPr/>
          <a:lstStyle/>
          <a:p>
            <a:r>
              <a:rPr lang="en-US" dirty="0"/>
              <a:t>Difference in System Models</a:t>
            </a:r>
          </a:p>
          <a:p>
            <a:endParaRPr lang="en-US" dirty="0"/>
          </a:p>
        </p:txBody>
      </p:sp>
      <p:sp>
        <p:nvSpPr>
          <p:cNvPr id="2" name="Content Placeholder 1">
            <a:extLst>
              <a:ext uri="{FF2B5EF4-FFF2-40B4-BE49-F238E27FC236}">
                <a16:creationId xmlns:a16="http://schemas.microsoft.com/office/drawing/2014/main" id="{D8A60058-8659-46A8-B083-A0E5F811B461}"/>
              </a:ext>
            </a:extLst>
          </p:cNvPr>
          <p:cNvSpPr>
            <a:spLocks noGrp="1"/>
          </p:cNvSpPr>
          <p:nvPr>
            <p:ph sz="quarter" idx="20"/>
          </p:nvPr>
        </p:nvSpPr>
        <p:spPr>
          <a:xfrm>
            <a:off x="6248327" y="2442093"/>
            <a:ext cx="5604420" cy="3594474"/>
          </a:xfrm>
        </p:spPr>
        <p:txBody>
          <a:bodyPr/>
          <a:lstStyle/>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Time varying quality of communication links</a:t>
            </a:r>
          </a:p>
          <a:p>
            <a:pPr lvl="2"/>
            <a:r>
              <a:rPr lang="en-US" dirty="0"/>
              <a:t>Links oscillate between synchrony and asynchrony phases</a:t>
            </a:r>
          </a:p>
          <a:p>
            <a:endParaRPr lang="en-US" dirty="0"/>
          </a:p>
        </p:txBody>
      </p:sp>
      <p:sp>
        <p:nvSpPr>
          <p:cNvPr id="12" name="Subtitle 11">
            <a:extLst>
              <a:ext uri="{FF2B5EF4-FFF2-40B4-BE49-F238E27FC236}">
                <a16:creationId xmlns:a16="http://schemas.microsoft.com/office/drawing/2014/main" id="{2C77D23D-E02F-49F9-B994-A40B52D83063}"/>
              </a:ext>
            </a:extLst>
          </p:cNvPr>
          <p:cNvSpPr>
            <a:spLocks noGrp="1"/>
          </p:cNvSpPr>
          <p:nvPr>
            <p:ph type="subTitle" idx="13"/>
          </p:nvPr>
        </p:nvSpPr>
        <p:spPr/>
        <p:txBody>
          <a:bodyPr/>
          <a:lstStyle/>
          <a:p>
            <a:r>
              <a:rPr lang="en-US" dirty="0"/>
              <a:t>Differences with Traditional Distributed Systems</a:t>
            </a:r>
          </a:p>
        </p:txBody>
      </p:sp>
      <p:pic>
        <p:nvPicPr>
          <p:cNvPr id="16" name="Content Placeholder 36">
            <a:extLst>
              <a:ext uri="{FF2B5EF4-FFF2-40B4-BE49-F238E27FC236}">
                <a16:creationId xmlns:a16="http://schemas.microsoft.com/office/drawing/2014/main" id="{11061075-A7B1-48C7-9C6C-22D6D9AE48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320" t="4692" r="12984" b="33299"/>
          <a:stretch/>
        </p:blipFill>
        <p:spPr>
          <a:xfrm>
            <a:off x="296617" y="2631723"/>
            <a:ext cx="5587397" cy="2624163"/>
          </a:xfrm>
          <a:prstGeom prst="rect">
            <a:avLst/>
          </a:prstGeom>
        </p:spPr>
      </p:pic>
      <p:sp>
        <p:nvSpPr>
          <p:cNvPr id="6" name="Arrow: Right 5">
            <a:extLst>
              <a:ext uri="{FF2B5EF4-FFF2-40B4-BE49-F238E27FC236}">
                <a16:creationId xmlns:a16="http://schemas.microsoft.com/office/drawing/2014/main" id="{94AE254C-4A0A-4311-9248-D89360B66BC0}"/>
              </a:ext>
            </a:extLst>
          </p:cNvPr>
          <p:cNvSpPr/>
          <p:nvPr/>
        </p:nvSpPr>
        <p:spPr bwMode="gray">
          <a:xfrm>
            <a:off x="5884014" y="3236531"/>
            <a:ext cx="570839" cy="500072"/>
          </a:xfrm>
          <a:prstGeom prst="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err="1"/>
          </a:p>
        </p:txBody>
      </p:sp>
      <p:pic>
        <p:nvPicPr>
          <p:cNvPr id="2052" name="Picture 4" descr="Related image">
            <a:extLst>
              <a:ext uri="{FF2B5EF4-FFF2-40B4-BE49-F238E27FC236}">
                <a16:creationId xmlns:a16="http://schemas.microsoft.com/office/drawing/2014/main" id="{43774210-0535-44BE-A39C-D32A5D7D00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1154" y="2247713"/>
            <a:ext cx="1465208" cy="218944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w.publicdomainpictures.net/pictures/90000/nahled/house-clipart.jpg">
            <a:extLst>
              <a:ext uri="{FF2B5EF4-FFF2-40B4-BE49-F238E27FC236}">
                <a16:creationId xmlns:a16="http://schemas.microsoft.com/office/drawing/2014/main" id="{C2149B4F-1E7D-45D1-ADE5-7C966CFBC3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96312" y="2976017"/>
            <a:ext cx="904945" cy="72395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https://www.publicdomainpictures.net/pictures/90000/nahled/house-clipart.jpg">
            <a:extLst>
              <a:ext uri="{FF2B5EF4-FFF2-40B4-BE49-F238E27FC236}">
                <a16:creationId xmlns:a16="http://schemas.microsoft.com/office/drawing/2014/main" id="{DC1A2808-F3C8-416F-8382-30E8FE9806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4305" y="3569997"/>
            <a:ext cx="904945" cy="72395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ttps://www.publicdomainpictures.net/pictures/90000/nahled/house-clipart.jpg">
            <a:extLst>
              <a:ext uri="{FF2B5EF4-FFF2-40B4-BE49-F238E27FC236}">
                <a16:creationId xmlns:a16="http://schemas.microsoft.com/office/drawing/2014/main" id="{32ACCD78-C877-46FB-8B99-E8771B698C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03284" y="3777173"/>
            <a:ext cx="904945" cy="72395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Related image">
            <a:extLst>
              <a:ext uri="{FF2B5EF4-FFF2-40B4-BE49-F238E27FC236}">
                <a16:creationId xmlns:a16="http://schemas.microsoft.com/office/drawing/2014/main" id="{D6E38B8B-2B97-4EEE-B190-9307ACB570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6362" y="2247713"/>
            <a:ext cx="1465208" cy="218944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BAF1439A-7787-4E25-972D-332758CE766E}"/>
              </a:ext>
            </a:extLst>
          </p:cNvPr>
          <p:cNvSpPr/>
          <p:nvPr/>
        </p:nvSpPr>
        <p:spPr bwMode="gray">
          <a:xfrm>
            <a:off x="7123754" y="2807550"/>
            <a:ext cx="826516" cy="249968"/>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800" dirty="0"/>
              <a:t>powerline</a:t>
            </a:r>
          </a:p>
        </p:txBody>
      </p:sp>
      <p:pic>
        <p:nvPicPr>
          <p:cNvPr id="2058" name="Picture 10" descr="https://media.istockphoto.com/vectors/sensor-icon-vector-id926133126?k=6&amp;m=926133126&amp;s=612x612&amp;w=0&amp;h=H9c6dvp7Mrh-nE7IYGj_BZs0WgegKFvRXJvJhZICKl4=">
            <a:extLst>
              <a:ext uri="{FF2B5EF4-FFF2-40B4-BE49-F238E27FC236}">
                <a16:creationId xmlns:a16="http://schemas.microsoft.com/office/drawing/2014/main" id="{6059EEC5-4A7C-4C81-84C2-68C9DDAE86E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26961" y1="51471" x2="26961" y2="51471"/>
                        <a14:foregroundMark x1="40033" y1="45915" x2="40033" y2="45915"/>
                        <a14:foregroundMark x1="50980" y1="44935" x2="50980" y2="44935"/>
                        <a14:foregroundMark x1="61438" y1="42484" x2="61438" y2="42484"/>
                      </a14:backgroundRemoval>
                    </a14:imgEffect>
                  </a14:imgLayer>
                </a14:imgProps>
              </a:ext>
              <a:ext uri="{28A0092B-C50C-407E-A947-70E740481C1C}">
                <a14:useLocalDpi xmlns:a14="http://schemas.microsoft.com/office/drawing/2010/main" val="0"/>
              </a:ext>
            </a:extLst>
          </a:blip>
          <a:srcRect/>
          <a:stretch>
            <a:fillRect/>
          </a:stretch>
        </p:blipFill>
        <p:spPr bwMode="auto">
          <a:xfrm rot="13667653">
            <a:off x="9254647" y="3737727"/>
            <a:ext cx="393846" cy="39384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https://media.istockphoto.com/vectors/sensor-icon-vector-id926133126?k=6&amp;m=926133126&amp;s=612x612&amp;w=0&amp;h=H9c6dvp7Mrh-nE7IYGj_BZs0WgegKFvRXJvJhZICKl4=">
            <a:extLst>
              <a:ext uri="{FF2B5EF4-FFF2-40B4-BE49-F238E27FC236}">
                <a16:creationId xmlns:a16="http://schemas.microsoft.com/office/drawing/2014/main" id="{3E95391B-E551-4187-9E2C-8694FF05CA84}"/>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26961" y1="51471" x2="26961" y2="51471"/>
                        <a14:foregroundMark x1="40033" y1="45915" x2="40033" y2="45915"/>
                        <a14:foregroundMark x1="50980" y1="44935" x2="50980" y2="44935"/>
                        <a14:foregroundMark x1="61438" y1="42484" x2="61438" y2="42484"/>
                      </a14:backgroundRemoval>
                    </a14:imgEffect>
                  </a14:imgLayer>
                </a14:imgProps>
              </a:ext>
              <a:ext uri="{28A0092B-C50C-407E-A947-70E740481C1C}">
                <a14:useLocalDpi xmlns:a14="http://schemas.microsoft.com/office/drawing/2010/main" val="0"/>
              </a:ext>
            </a:extLst>
          </a:blip>
          <a:srcRect/>
          <a:stretch>
            <a:fillRect/>
          </a:stretch>
        </p:blipFill>
        <p:spPr bwMode="auto">
          <a:xfrm rot="13984261">
            <a:off x="11149139" y="3007780"/>
            <a:ext cx="393846" cy="39384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https://media.istockphoto.com/vectors/sensor-icon-vector-id926133126?k=6&amp;m=926133126&amp;s=612x612&amp;w=0&amp;h=H9c6dvp7Mrh-nE7IYGj_BZs0WgegKFvRXJvJhZICKl4=">
            <a:extLst>
              <a:ext uri="{FF2B5EF4-FFF2-40B4-BE49-F238E27FC236}">
                <a16:creationId xmlns:a16="http://schemas.microsoft.com/office/drawing/2014/main" id="{9CC50FFA-551D-48D5-889C-C5A2580AC8B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26961" y1="51471" x2="26961" y2="51471"/>
                        <a14:foregroundMark x1="40033" y1="45915" x2="40033" y2="45915"/>
                        <a14:foregroundMark x1="50980" y1="44935" x2="50980" y2="44935"/>
                        <a14:foregroundMark x1="61438" y1="42484" x2="61438" y2="42484"/>
                      </a14:backgroundRemoval>
                    </a14:imgEffect>
                  </a14:imgLayer>
                </a14:imgProps>
              </a:ext>
              <a:ext uri="{28A0092B-C50C-407E-A947-70E740481C1C}">
                <a14:useLocalDpi xmlns:a14="http://schemas.microsoft.com/office/drawing/2010/main" val="0"/>
              </a:ext>
            </a:extLst>
          </a:blip>
          <a:srcRect/>
          <a:stretch>
            <a:fillRect/>
          </a:stretch>
        </p:blipFill>
        <p:spPr bwMode="auto">
          <a:xfrm rot="12320629">
            <a:off x="10355067" y="3606820"/>
            <a:ext cx="393846" cy="39384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static.vecteezy.com/system/resources/previews/000/599/134/non_2x/charging-station-icon-vector.jpg">
            <a:extLst>
              <a:ext uri="{FF2B5EF4-FFF2-40B4-BE49-F238E27FC236}">
                <a16:creationId xmlns:a16="http://schemas.microsoft.com/office/drawing/2014/main" id="{BFD2CE3B-6676-45EF-B5BE-1EE93C1ECE5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32222" y="2272442"/>
            <a:ext cx="551466" cy="5514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ibrary.kissclipart.com/20180901/lbq/kissclipart-clip-art-electric-car-clipart-electric-vehicle-car-a9883bd6c57db2af.jpg">
            <a:extLst>
              <a:ext uri="{FF2B5EF4-FFF2-40B4-BE49-F238E27FC236}">
                <a16:creationId xmlns:a16="http://schemas.microsoft.com/office/drawing/2014/main" id="{E768196D-328E-4660-AF0D-58308C015F34}"/>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6042" b="90000" l="2778" r="97222">
                        <a14:foregroundMark x1="2778" y1="17500" x2="2778" y2="17500"/>
                        <a14:foregroundMark x1="2889" y1="10625" x2="2889" y2="10625"/>
                        <a14:foregroundMark x1="15222" y1="6042" x2="15222" y2="6042"/>
                        <a14:foregroundMark x1="39222" y1="74167" x2="39000" y2="74167"/>
                        <a14:foregroundMark x1="38556" y1="83333" x2="38556" y2="83333"/>
                        <a14:foregroundMark x1="52444" y1="84167" x2="52444" y2="84167"/>
                        <a14:foregroundMark x1="79111" y1="73750" x2="79111" y2="73750"/>
                        <a14:foregroundMark x1="81000" y1="83333" x2="81000" y2="83333"/>
                        <a14:foregroundMark x1="92000" y1="85417" x2="92000" y2="85417"/>
                        <a14:foregroundMark x1="97222" y1="84375" x2="97222" y2="84375"/>
                        <a14:backgroundMark x1="1778" y1="13542" x2="1778" y2="13542"/>
                        <a14:backgroundMark x1="18556" y1="20208" x2="18556" y2="20208"/>
                        <a14:backgroundMark x1="24333" y1="27292" x2="24333" y2="27292"/>
                      </a14:backgroundRemoval>
                    </a14:imgEffect>
                  </a14:imgLayer>
                </a14:imgProps>
              </a:ext>
              <a:ext uri="{28A0092B-C50C-407E-A947-70E740481C1C}">
                <a14:useLocalDpi xmlns:a14="http://schemas.microsoft.com/office/drawing/2010/main" val="0"/>
              </a:ext>
            </a:extLst>
          </a:blip>
          <a:srcRect/>
          <a:stretch>
            <a:fillRect/>
          </a:stretch>
        </p:blipFill>
        <p:spPr bwMode="auto">
          <a:xfrm>
            <a:off x="9755756" y="2413393"/>
            <a:ext cx="633023" cy="33761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https://static.vecteezy.com/system/resources/previews/000/599/134/non_2x/charging-station-icon-vector.jpg">
            <a:extLst>
              <a:ext uri="{FF2B5EF4-FFF2-40B4-BE49-F238E27FC236}">
                <a16:creationId xmlns:a16="http://schemas.microsoft.com/office/drawing/2014/main" id="{B738E92F-0E2C-45CD-A8DF-19231C09354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32088" y="2799618"/>
            <a:ext cx="551466" cy="55146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https://library.kissclipart.com/20180901/lbq/kissclipart-clip-art-electric-car-clipart-electric-vehicle-car-a9883bd6c57db2af.jpg">
            <a:extLst>
              <a:ext uri="{FF2B5EF4-FFF2-40B4-BE49-F238E27FC236}">
                <a16:creationId xmlns:a16="http://schemas.microsoft.com/office/drawing/2014/main" id="{7677C9E3-F8A4-4FA8-B9F9-D47BA6E33BD8}"/>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6042" b="90000" l="2778" r="97222">
                        <a14:foregroundMark x1="2778" y1="17500" x2="2778" y2="17500"/>
                        <a14:foregroundMark x1="2889" y1="10625" x2="2889" y2="10625"/>
                        <a14:foregroundMark x1="15222" y1="6042" x2="15222" y2="6042"/>
                        <a14:foregroundMark x1="39222" y1="74167" x2="39000" y2="74167"/>
                        <a14:foregroundMark x1="38556" y1="83333" x2="38556" y2="83333"/>
                        <a14:foregroundMark x1="52444" y1="84167" x2="52444" y2="84167"/>
                        <a14:foregroundMark x1="79111" y1="73750" x2="79111" y2="73750"/>
                        <a14:foregroundMark x1="81000" y1="83333" x2="81000" y2="83333"/>
                        <a14:foregroundMark x1="92000" y1="85417" x2="92000" y2="85417"/>
                        <a14:foregroundMark x1="97222" y1="84375" x2="97222" y2="84375"/>
                        <a14:backgroundMark x1="1778" y1="13542" x2="1778" y2="13542"/>
                        <a14:backgroundMark x1="18556" y1="20208" x2="18556" y2="20208"/>
                        <a14:backgroundMark x1="24333" y1="27292" x2="24333" y2="27292"/>
                      </a14:backgroundRemoval>
                    </a14:imgEffect>
                  </a14:imgLayer>
                </a14:imgProps>
              </a:ext>
              <a:ext uri="{28A0092B-C50C-407E-A947-70E740481C1C}">
                <a14:useLocalDpi xmlns:a14="http://schemas.microsoft.com/office/drawing/2010/main" val="0"/>
              </a:ext>
            </a:extLst>
          </a:blip>
          <a:srcRect/>
          <a:stretch>
            <a:fillRect/>
          </a:stretch>
        </p:blipFill>
        <p:spPr bwMode="auto">
          <a:xfrm>
            <a:off x="10055622" y="2940569"/>
            <a:ext cx="633023" cy="337612"/>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Rounded Corners 33">
            <a:extLst>
              <a:ext uri="{FF2B5EF4-FFF2-40B4-BE49-F238E27FC236}">
                <a16:creationId xmlns:a16="http://schemas.microsoft.com/office/drawing/2014/main" id="{8146A5BF-CEAA-457E-B734-957CCC630327}"/>
              </a:ext>
            </a:extLst>
          </p:cNvPr>
          <p:cNvSpPr/>
          <p:nvPr/>
        </p:nvSpPr>
        <p:spPr bwMode="gray">
          <a:xfrm>
            <a:off x="10155729" y="2293017"/>
            <a:ext cx="826516" cy="249968"/>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800" dirty="0"/>
              <a:t>fiber</a:t>
            </a:r>
          </a:p>
        </p:txBody>
      </p:sp>
      <p:sp>
        <p:nvSpPr>
          <p:cNvPr id="35" name="Rectangle: Rounded Corners 34">
            <a:extLst>
              <a:ext uri="{FF2B5EF4-FFF2-40B4-BE49-F238E27FC236}">
                <a16:creationId xmlns:a16="http://schemas.microsoft.com/office/drawing/2014/main" id="{C2E41178-6D2F-407C-90E3-5103B58D27D4}"/>
              </a:ext>
            </a:extLst>
          </p:cNvPr>
          <p:cNvSpPr/>
          <p:nvPr/>
        </p:nvSpPr>
        <p:spPr bwMode="gray">
          <a:xfrm>
            <a:off x="11305148" y="3897267"/>
            <a:ext cx="826516" cy="249968"/>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800" dirty="0"/>
              <a:t>wireless</a:t>
            </a:r>
          </a:p>
        </p:txBody>
      </p:sp>
    </p:spTree>
    <p:extLst>
      <p:ext uri="{BB962C8B-B14F-4D97-AF65-F5344CB8AC3E}">
        <p14:creationId xmlns:p14="http://schemas.microsoft.com/office/powerpoint/2010/main" val="337740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D8CE364A-DC3F-48E0-ABA7-BD8055171DA6}"/>
              </a:ext>
            </a:extLst>
          </p:cNvPr>
          <p:cNvSpPr>
            <a:spLocks noGrp="1"/>
          </p:cNvSpPr>
          <p:nvPr>
            <p:ph sz="quarter" idx="21"/>
          </p:nvPr>
        </p:nvSpPr>
        <p:spPr/>
        <p:txBody>
          <a:bodyPr/>
          <a:lstStyle/>
          <a:p>
            <a:pPr algn="ctr"/>
            <a:endParaRPr lang="en-US" dirty="0"/>
          </a:p>
          <a:p>
            <a:pPr algn="ctr"/>
            <a:endParaRPr lang="en-US" sz="4000" dirty="0"/>
          </a:p>
          <a:p>
            <a:pPr algn="ctr"/>
            <a:r>
              <a:rPr lang="en-US" sz="4000" dirty="0"/>
              <a:t>Walking Through an Example</a:t>
            </a:r>
          </a:p>
          <a:p>
            <a:pPr algn="ctr"/>
            <a:endParaRPr lang="en-US" dirty="0"/>
          </a:p>
        </p:txBody>
      </p:sp>
      <p:sp>
        <p:nvSpPr>
          <p:cNvPr id="19" name="Title 18">
            <a:extLst>
              <a:ext uri="{FF2B5EF4-FFF2-40B4-BE49-F238E27FC236}">
                <a16:creationId xmlns:a16="http://schemas.microsoft.com/office/drawing/2014/main" id="{3C11BC6B-6467-4DF0-B5F8-8F729D41E62E}"/>
              </a:ext>
            </a:extLst>
          </p:cNvPr>
          <p:cNvSpPr>
            <a:spLocks noGrp="1"/>
          </p:cNvSpPr>
          <p:nvPr>
            <p:ph type="title"/>
          </p:nvPr>
        </p:nvSpPr>
        <p:spPr/>
        <p:txBody>
          <a:bodyPr/>
          <a:lstStyle/>
          <a:p>
            <a:r>
              <a:rPr lang="en-US" dirty="0"/>
              <a:t>Distributed Systems</a:t>
            </a:r>
          </a:p>
        </p:txBody>
      </p:sp>
      <p:sp>
        <p:nvSpPr>
          <p:cNvPr id="4" name="Date Placeholder 3">
            <a:extLst>
              <a:ext uri="{FF2B5EF4-FFF2-40B4-BE49-F238E27FC236}">
                <a16:creationId xmlns:a16="http://schemas.microsoft.com/office/drawing/2014/main" id="{E8EEB190-9D3C-4F9C-B058-CB189F423E3A}"/>
              </a:ext>
            </a:extLst>
          </p:cNvPr>
          <p:cNvSpPr>
            <a:spLocks noGrp="1"/>
          </p:cNvSpPr>
          <p:nvPr>
            <p:ph type="dt" sz="half" idx="18"/>
          </p:nvPr>
        </p:nvSpPr>
        <p:spPr/>
        <p:txBody>
          <a:bodyPr/>
          <a:lstStyle/>
          <a:p>
            <a:fld id="{B6D83018-8C0B-48FE-9E45-4661913AEF22}" type="datetime1">
              <a:rPr lang="en-US" smtClean="0"/>
              <a:t>12/3/2020</a:t>
            </a:fld>
            <a:endParaRPr lang="en-US"/>
          </a:p>
        </p:txBody>
      </p:sp>
      <p:sp>
        <p:nvSpPr>
          <p:cNvPr id="3" name="Footer Placeholder 2">
            <a:extLst>
              <a:ext uri="{FF2B5EF4-FFF2-40B4-BE49-F238E27FC236}">
                <a16:creationId xmlns:a16="http://schemas.microsoft.com/office/drawing/2014/main" id="{656E66D5-E3E3-41B0-8DE1-D2BC1B980464}"/>
              </a:ext>
            </a:extLst>
          </p:cNvPr>
          <p:cNvSpPr>
            <a:spLocks noGrp="1"/>
          </p:cNvSpPr>
          <p:nvPr>
            <p:ph type="ftr" sz="quarter" idx="19"/>
          </p:nvPr>
        </p:nvSpPr>
        <p:spPr/>
        <p:txBody>
          <a:bodyPr/>
          <a:lstStyle/>
          <a:p>
            <a:r>
              <a:rPr lang="en-US" dirty="0"/>
              <a:t>david.kozhaya@ch.abb.com</a:t>
            </a:r>
          </a:p>
        </p:txBody>
      </p:sp>
      <p:sp>
        <p:nvSpPr>
          <p:cNvPr id="5" name="Slide Number Placeholder 4">
            <a:extLst>
              <a:ext uri="{FF2B5EF4-FFF2-40B4-BE49-F238E27FC236}">
                <a16:creationId xmlns:a16="http://schemas.microsoft.com/office/drawing/2014/main" id="{A8F7430C-9977-4251-8D54-FDD03E2BAA3F}"/>
              </a:ext>
            </a:extLst>
          </p:cNvPr>
          <p:cNvSpPr>
            <a:spLocks noGrp="1"/>
          </p:cNvSpPr>
          <p:nvPr>
            <p:ph type="sldNum" sz="quarter" idx="20"/>
          </p:nvPr>
        </p:nvSpPr>
        <p:spPr/>
        <p:txBody>
          <a:bodyPr/>
          <a:lstStyle/>
          <a:p>
            <a:fld id="{8C4DBF15-9AC7-494A-A04C-7450EF0AE0FA}" type="slidenum">
              <a:rPr lang="en-US" smtClean="0"/>
              <a:t>11</a:t>
            </a:fld>
            <a:endParaRPr lang="en-US"/>
          </a:p>
        </p:txBody>
      </p:sp>
      <p:sp>
        <p:nvSpPr>
          <p:cNvPr id="20" name="Subtitle 19">
            <a:extLst>
              <a:ext uri="{FF2B5EF4-FFF2-40B4-BE49-F238E27FC236}">
                <a16:creationId xmlns:a16="http://schemas.microsoft.com/office/drawing/2014/main" id="{2375D49D-46EA-432D-8FB4-EC13FB412CC0}"/>
              </a:ext>
            </a:extLst>
          </p:cNvPr>
          <p:cNvSpPr>
            <a:spLocks noGrp="1"/>
          </p:cNvSpPr>
          <p:nvPr>
            <p:ph type="subTitle" idx="13"/>
          </p:nvPr>
        </p:nvSpPr>
        <p:spPr/>
        <p:txBody>
          <a:bodyPr/>
          <a:lstStyle/>
          <a:p>
            <a:r>
              <a:rPr lang="en-US" dirty="0"/>
              <a:t>Industrial vs. Traditional</a:t>
            </a:r>
          </a:p>
          <a:p>
            <a:endParaRPr lang="en-US" dirty="0"/>
          </a:p>
        </p:txBody>
      </p:sp>
    </p:spTree>
    <p:extLst>
      <p:ext uri="{BB962C8B-B14F-4D97-AF65-F5344CB8AC3E}">
        <p14:creationId xmlns:p14="http://schemas.microsoft.com/office/powerpoint/2010/main" val="179119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C6D7216-C56E-4BB2-8874-87252AF4BF88}"/>
              </a:ext>
            </a:extLst>
          </p:cNvPr>
          <p:cNvSpPr>
            <a:spLocks noGrp="1"/>
          </p:cNvSpPr>
          <p:nvPr>
            <p:ph type="title"/>
          </p:nvPr>
        </p:nvSpPr>
        <p:spPr/>
        <p:txBody>
          <a:bodyPr/>
          <a:lstStyle/>
          <a:p>
            <a:r>
              <a:rPr lang="en-US" dirty="0"/>
              <a:t>Asynchronous Model</a:t>
            </a:r>
          </a:p>
        </p:txBody>
      </p:sp>
      <p:sp>
        <p:nvSpPr>
          <p:cNvPr id="3" name="Footer Placeholder 2">
            <a:extLst>
              <a:ext uri="{FF2B5EF4-FFF2-40B4-BE49-F238E27FC236}">
                <a16:creationId xmlns:a16="http://schemas.microsoft.com/office/drawing/2014/main" id="{57B9F640-C376-4335-9B21-63DC31BC81FF}"/>
              </a:ext>
            </a:extLst>
          </p:cNvPr>
          <p:cNvSpPr>
            <a:spLocks noGrp="1"/>
          </p:cNvSpPr>
          <p:nvPr>
            <p:ph type="ftr" sz="quarter" idx="10"/>
          </p:nvPr>
        </p:nvSpPr>
        <p:spPr/>
        <p:txBody>
          <a:bodyPr/>
          <a:lstStyle/>
          <a:p>
            <a:r>
              <a:rPr lang="en-US" dirty="0"/>
              <a:t>david.kozhaya@ch.abb.com</a:t>
            </a:r>
          </a:p>
        </p:txBody>
      </p:sp>
      <p:sp>
        <p:nvSpPr>
          <p:cNvPr id="4" name="Date Placeholder 3">
            <a:extLst>
              <a:ext uri="{FF2B5EF4-FFF2-40B4-BE49-F238E27FC236}">
                <a16:creationId xmlns:a16="http://schemas.microsoft.com/office/drawing/2014/main" id="{BDBF8B4C-486A-4059-8D56-DFE7A2EE9B88}"/>
              </a:ext>
            </a:extLst>
          </p:cNvPr>
          <p:cNvSpPr>
            <a:spLocks noGrp="1"/>
          </p:cNvSpPr>
          <p:nvPr>
            <p:ph type="dt" sz="half" idx="11"/>
          </p:nvPr>
        </p:nvSpPr>
        <p:spPr/>
        <p:txBody>
          <a:bodyPr/>
          <a:lstStyle/>
          <a:p>
            <a:fld id="{DCC6B0B8-0387-4E53-9A68-35922A65915B}" type="datetime1">
              <a:rPr lang="en-US" smtClean="0"/>
              <a:t>12/3/2020</a:t>
            </a:fld>
            <a:endParaRPr lang="en-US"/>
          </a:p>
        </p:txBody>
      </p:sp>
      <p:sp>
        <p:nvSpPr>
          <p:cNvPr id="5" name="Slide Number Placeholder 4">
            <a:extLst>
              <a:ext uri="{FF2B5EF4-FFF2-40B4-BE49-F238E27FC236}">
                <a16:creationId xmlns:a16="http://schemas.microsoft.com/office/drawing/2014/main" id="{B5AE2366-876D-4059-9429-BA8258399B63}"/>
              </a:ext>
            </a:extLst>
          </p:cNvPr>
          <p:cNvSpPr>
            <a:spLocks noGrp="1"/>
          </p:cNvSpPr>
          <p:nvPr>
            <p:ph type="sldNum" sz="quarter" idx="12"/>
          </p:nvPr>
        </p:nvSpPr>
        <p:spPr/>
        <p:txBody>
          <a:bodyPr/>
          <a:lstStyle/>
          <a:p>
            <a:fld id="{8C4DBF15-9AC7-494A-A04C-7450EF0AE0FA}" type="slidenum">
              <a:rPr lang="en-US" smtClean="0"/>
              <a:t>12</a:t>
            </a:fld>
            <a:endParaRPr lang="en-US"/>
          </a:p>
        </p:txBody>
      </p:sp>
      <p:sp>
        <p:nvSpPr>
          <p:cNvPr id="26" name="Content Placeholder 25">
            <a:extLst>
              <a:ext uri="{FF2B5EF4-FFF2-40B4-BE49-F238E27FC236}">
                <a16:creationId xmlns:a16="http://schemas.microsoft.com/office/drawing/2014/main" id="{52843D00-03DC-43E1-AEE4-9FF9048D48BA}"/>
              </a:ext>
            </a:extLst>
          </p:cNvPr>
          <p:cNvSpPr>
            <a:spLocks noGrp="1"/>
          </p:cNvSpPr>
          <p:nvPr>
            <p:ph sz="quarter" idx="20"/>
          </p:nvPr>
        </p:nvSpPr>
        <p:spPr/>
        <p:txBody>
          <a:bodyPr/>
          <a:lstStyle/>
          <a:p>
            <a:pPr lvl="1"/>
            <a:r>
              <a:rPr lang="en-US" dirty="0"/>
              <a:t>Processes:</a:t>
            </a:r>
          </a:p>
          <a:p>
            <a:pPr lvl="2"/>
            <a:r>
              <a:rPr lang="en-US" dirty="0"/>
              <a:t>Synchronous </a:t>
            </a:r>
          </a:p>
          <a:p>
            <a:pPr lvl="2"/>
            <a:r>
              <a:rPr lang="en-US" dirty="0"/>
              <a:t>Some can fail</a:t>
            </a:r>
          </a:p>
          <a:p>
            <a:pPr lvl="2"/>
            <a:endParaRPr lang="en-US" dirty="0"/>
          </a:p>
          <a:p>
            <a:pPr lvl="1"/>
            <a:r>
              <a:rPr lang="en-US" dirty="0"/>
              <a:t>Communication links:</a:t>
            </a:r>
          </a:p>
          <a:p>
            <a:pPr lvl="2"/>
            <a:r>
              <a:rPr lang="en-US" dirty="0"/>
              <a:t>A link is reliable but asynchronous </a:t>
            </a:r>
          </a:p>
          <a:p>
            <a:pPr lvl="2"/>
            <a:r>
              <a:rPr lang="en-US" dirty="0"/>
              <a:t>No guarantee when message get delivered </a:t>
            </a:r>
          </a:p>
        </p:txBody>
      </p:sp>
      <p:sp>
        <p:nvSpPr>
          <p:cNvPr id="25" name="Content Placeholder 24">
            <a:extLst>
              <a:ext uri="{FF2B5EF4-FFF2-40B4-BE49-F238E27FC236}">
                <a16:creationId xmlns:a16="http://schemas.microsoft.com/office/drawing/2014/main" id="{69791F3C-1677-49F7-A3F8-95771C86B8C6}"/>
              </a:ext>
            </a:extLst>
          </p:cNvPr>
          <p:cNvSpPr>
            <a:spLocks noGrp="1"/>
          </p:cNvSpPr>
          <p:nvPr>
            <p:ph sz="quarter" idx="19"/>
          </p:nvPr>
        </p:nvSpPr>
        <p:spPr/>
        <p:txBody>
          <a:bodyPr/>
          <a:lstStyle/>
          <a:p>
            <a:endParaRPr lang="en-US"/>
          </a:p>
        </p:txBody>
      </p:sp>
      <p:sp>
        <p:nvSpPr>
          <p:cNvPr id="24" name="Subtitle 23">
            <a:extLst>
              <a:ext uri="{FF2B5EF4-FFF2-40B4-BE49-F238E27FC236}">
                <a16:creationId xmlns:a16="http://schemas.microsoft.com/office/drawing/2014/main" id="{A116685F-A39B-433E-98D8-152BD8CD87AA}"/>
              </a:ext>
            </a:extLst>
          </p:cNvPr>
          <p:cNvSpPr>
            <a:spLocks noGrp="1"/>
          </p:cNvSpPr>
          <p:nvPr>
            <p:ph type="subTitle" idx="13"/>
          </p:nvPr>
        </p:nvSpPr>
        <p:spPr/>
        <p:txBody>
          <a:bodyPr/>
          <a:lstStyle/>
          <a:p>
            <a:endParaRPr lang="en-US" dirty="0"/>
          </a:p>
        </p:txBody>
      </p:sp>
      <p:pic>
        <p:nvPicPr>
          <p:cNvPr id="27" name="Content Placeholder 9">
            <a:extLst>
              <a:ext uri="{FF2B5EF4-FFF2-40B4-BE49-F238E27FC236}">
                <a16:creationId xmlns:a16="http://schemas.microsoft.com/office/drawing/2014/main" id="{6CCA9BAA-7938-4592-9EDA-8EDCAACA9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4423368" y="2517523"/>
            <a:ext cx="989262" cy="1138899"/>
          </a:xfrm>
          <a:prstGeom prst="rect">
            <a:avLst/>
          </a:prstGeom>
        </p:spPr>
      </p:pic>
      <p:pic>
        <p:nvPicPr>
          <p:cNvPr id="28" name="Content Placeholder 9">
            <a:extLst>
              <a:ext uri="{FF2B5EF4-FFF2-40B4-BE49-F238E27FC236}">
                <a16:creationId xmlns:a16="http://schemas.microsoft.com/office/drawing/2014/main" id="{3DE476BE-7F8D-4543-8AC4-19DF655B7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504501" y="2289316"/>
            <a:ext cx="990817" cy="1139684"/>
          </a:xfrm>
          <a:prstGeom prst="rect">
            <a:avLst/>
          </a:prstGeom>
        </p:spPr>
      </p:pic>
      <p:pic>
        <p:nvPicPr>
          <p:cNvPr id="29" name="Content Placeholder 9">
            <a:extLst>
              <a:ext uri="{FF2B5EF4-FFF2-40B4-BE49-F238E27FC236}">
                <a16:creationId xmlns:a16="http://schemas.microsoft.com/office/drawing/2014/main" id="{8A7A0138-E2F1-4D6E-BE88-559E546875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1092365" y="4060006"/>
            <a:ext cx="990817" cy="1139684"/>
          </a:xfrm>
          <a:prstGeom prst="rect">
            <a:avLst/>
          </a:prstGeom>
        </p:spPr>
      </p:pic>
      <p:pic>
        <p:nvPicPr>
          <p:cNvPr id="30" name="Content Placeholder 9">
            <a:extLst>
              <a:ext uri="{FF2B5EF4-FFF2-40B4-BE49-F238E27FC236}">
                <a16:creationId xmlns:a16="http://schemas.microsoft.com/office/drawing/2014/main" id="{D014C792-154D-444E-8E50-5E93BA247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3547855" y="4122740"/>
            <a:ext cx="990817" cy="1139684"/>
          </a:xfrm>
          <a:prstGeom prst="rect">
            <a:avLst/>
          </a:prstGeom>
        </p:spPr>
      </p:pic>
      <p:cxnSp>
        <p:nvCxnSpPr>
          <p:cNvPr id="31" name="Straight Connector 30">
            <a:extLst>
              <a:ext uri="{FF2B5EF4-FFF2-40B4-BE49-F238E27FC236}">
                <a16:creationId xmlns:a16="http://schemas.microsoft.com/office/drawing/2014/main" id="{7FEFD885-BD18-4E45-9474-07DCA99DD678}"/>
              </a:ext>
            </a:extLst>
          </p:cNvPr>
          <p:cNvCxnSpPr>
            <a:stCxn id="28" idx="3"/>
            <a:endCxn id="27" idx="1"/>
          </p:cNvCxnSpPr>
          <p:nvPr/>
        </p:nvCxnSpPr>
        <p:spPr bwMode="gray">
          <a:xfrm>
            <a:off x="1495318" y="2859158"/>
            <a:ext cx="2928050" cy="2278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5AA73C-F37C-451B-AE1D-E6EAE81C0C19}"/>
              </a:ext>
            </a:extLst>
          </p:cNvPr>
          <p:cNvCxnSpPr>
            <a:stCxn id="28" idx="3"/>
            <a:endCxn id="30" idx="1"/>
          </p:cNvCxnSpPr>
          <p:nvPr/>
        </p:nvCxnSpPr>
        <p:spPr bwMode="gray">
          <a:xfrm>
            <a:off x="1495318" y="2859158"/>
            <a:ext cx="2052537" cy="18334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8993C86-12CC-4E43-98B5-3FA77D59E847}"/>
              </a:ext>
            </a:extLst>
          </p:cNvPr>
          <p:cNvCxnSpPr>
            <a:stCxn id="28" idx="3"/>
            <a:endCxn id="29" idx="0"/>
          </p:cNvCxnSpPr>
          <p:nvPr/>
        </p:nvCxnSpPr>
        <p:spPr bwMode="gray">
          <a:xfrm>
            <a:off x="1495318" y="2859158"/>
            <a:ext cx="92456" cy="12008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687431-4AC7-41CD-8C20-F6E49CB04336}"/>
              </a:ext>
            </a:extLst>
          </p:cNvPr>
          <p:cNvCxnSpPr>
            <a:stCxn id="29" idx="0"/>
            <a:endCxn id="27" idx="1"/>
          </p:cNvCxnSpPr>
          <p:nvPr/>
        </p:nvCxnSpPr>
        <p:spPr bwMode="gray">
          <a:xfrm flipV="1">
            <a:off x="1587774" y="3086973"/>
            <a:ext cx="2835594" cy="9730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21F56E3-45FD-478C-B453-73D6DB6EEFC4}"/>
              </a:ext>
            </a:extLst>
          </p:cNvPr>
          <p:cNvCxnSpPr>
            <a:stCxn id="29" idx="3"/>
            <a:endCxn id="30" idx="1"/>
          </p:cNvCxnSpPr>
          <p:nvPr/>
        </p:nvCxnSpPr>
        <p:spPr bwMode="gray">
          <a:xfrm>
            <a:off x="2083182" y="4629848"/>
            <a:ext cx="1464673" cy="627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8A05BF0-C1F5-40C8-96E1-97DB2699BBE7}"/>
              </a:ext>
            </a:extLst>
          </p:cNvPr>
          <p:cNvCxnSpPr>
            <a:stCxn id="27" idx="2"/>
            <a:endCxn id="30" idx="0"/>
          </p:cNvCxnSpPr>
          <p:nvPr/>
        </p:nvCxnSpPr>
        <p:spPr bwMode="gray">
          <a:xfrm flipH="1">
            <a:off x="4043264" y="3656422"/>
            <a:ext cx="874735" cy="4663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7" name="Content Placeholder 25">
            <a:extLst>
              <a:ext uri="{FF2B5EF4-FFF2-40B4-BE49-F238E27FC236}">
                <a16:creationId xmlns:a16="http://schemas.microsoft.com/office/drawing/2014/main" id="{CCD2273D-7349-41F4-AE2B-8278B80B8C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4388719" y="2319605"/>
            <a:ext cx="1358185" cy="1344493"/>
          </a:xfrm>
          <a:prstGeom prst="rect">
            <a:avLst/>
          </a:prstGeom>
        </p:spPr>
      </p:pic>
    </p:spTree>
    <p:extLst>
      <p:ext uri="{BB962C8B-B14F-4D97-AF65-F5344CB8AC3E}">
        <p14:creationId xmlns:p14="http://schemas.microsoft.com/office/powerpoint/2010/main" val="273470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89E64CE-7079-4D53-824D-ECB83034B03D}"/>
              </a:ext>
            </a:extLst>
          </p:cNvPr>
          <p:cNvSpPr>
            <a:spLocks noGrp="1"/>
          </p:cNvSpPr>
          <p:nvPr>
            <p:ph sz="quarter" idx="21"/>
          </p:nvPr>
        </p:nvSpPr>
        <p:spPr/>
        <p:txBody>
          <a:bodyPr/>
          <a:lstStyle/>
          <a:p>
            <a:endParaRPr lang="en-US" dirty="0"/>
          </a:p>
        </p:txBody>
      </p:sp>
      <p:sp>
        <p:nvSpPr>
          <p:cNvPr id="11" name="Title 10">
            <a:extLst>
              <a:ext uri="{FF2B5EF4-FFF2-40B4-BE49-F238E27FC236}">
                <a16:creationId xmlns:a16="http://schemas.microsoft.com/office/drawing/2014/main" id="{6C6D7216-C56E-4BB2-8874-87252AF4BF88}"/>
              </a:ext>
            </a:extLst>
          </p:cNvPr>
          <p:cNvSpPr>
            <a:spLocks noGrp="1"/>
          </p:cNvSpPr>
          <p:nvPr>
            <p:ph type="title"/>
          </p:nvPr>
        </p:nvSpPr>
        <p:spPr/>
        <p:txBody>
          <a:bodyPr/>
          <a:lstStyle/>
          <a:p>
            <a:r>
              <a:rPr lang="en-US" dirty="0"/>
              <a:t>Broadcast Protocols</a:t>
            </a:r>
          </a:p>
        </p:txBody>
      </p:sp>
      <p:sp>
        <p:nvSpPr>
          <p:cNvPr id="4" name="Date Placeholder 3">
            <a:extLst>
              <a:ext uri="{FF2B5EF4-FFF2-40B4-BE49-F238E27FC236}">
                <a16:creationId xmlns:a16="http://schemas.microsoft.com/office/drawing/2014/main" id="{BDBF8B4C-486A-4059-8D56-DFE7A2EE9B88}"/>
              </a:ext>
            </a:extLst>
          </p:cNvPr>
          <p:cNvSpPr>
            <a:spLocks noGrp="1"/>
          </p:cNvSpPr>
          <p:nvPr>
            <p:ph type="dt" sz="half" idx="18"/>
          </p:nvPr>
        </p:nvSpPr>
        <p:spPr/>
        <p:txBody>
          <a:bodyPr/>
          <a:lstStyle/>
          <a:p>
            <a:fld id="{DCC6B0B8-0387-4E53-9A68-35922A65915B}" type="datetime1">
              <a:rPr lang="en-US" smtClean="0"/>
              <a:t>12/3/2020</a:t>
            </a:fld>
            <a:endParaRPr lang="en-US"/>
          </a:p>
        </p:txBody>
      </p:sp>
      <p:sp>
        <p:nvSpPr>
          <p:cNvPr id="3" name="Footer Placeholder 2">
            <a:extLst>
              <a:ext uri="{FF2B5EF4-FFF2-40B4-BE49-F238E27FC236}">
                <a16:creationId xmlns:a16="http://schemas.microsoft.com/office/drawing/2014/main" id="{57B9F640-C376-4335-9B21-63DC31BC81FF}"/>
              </a:ext>
            </a:extLst>
          </p:cNvPr>
          <p:cNvSpPr>
            <a:spLocks noGrp="1"/>
          </p:cNvSpPr>
          <p:nvPr>
            <p:ph type="ftr" sz="quarter" idx="19"/>
          </p:nvPr>
        </p:nvSpPr>
        <p:spPr/>
        <p:txBody>
          <a:bodyPr/>
          <a:lstStyle/>
          <a:p>
            <a:r>
              <a:rPr lang="en-US" dirty="0"/>
              <a:t>david.kozhaya@ch.abb.com</a:t>
            </a:r>
          </a:p>
        </p:txBody>
      </p:sp>
      <p:sp>
        <p:nvSpPr>
          <p:cNvPr id="5" name="Slide Number Placeholder 4">
            <a:extLst>
              <a:ext uri="{FF2B5EF4-FFF2-40B4-BE49-F238E27FC236}">
                <a16:creationId xmlns:a16="http://schemas.microsoft.com/office/drawing/2014/main" id="{B5AE2366-876D-4059-9429-BA8258399B63}"/>
              </a:ext>
            </a:extLst>
          </p:cNvPr>
          <p:cNvSpPr>
            <a:spLocks noGrp="1"/>
          </p:cNvSpPr>
          <p:nvPr>
            <p:ph type="sldNum" sz="quarter" idx="20"/>
          </p:nvPr>
        </p:nvSpPr>
        <p:spPr/>
        <p:txBody>
          <a:bodyPr/>
          <a:lstStyle/>
          <a:p>
            <a:fld id="{8C4DBF15-9AC7-494A-A04C-7450EF0AE0FA}" type="slidenum">
              <a:rPr lang="en-US" smtClean="0"/>
              <a:t>13</a:t>
            </a:fld>
            <a:endParaRPr lang="en-US"/>
          </a:p>
        </p:txBody>
      </p:sp>
      <p:sp>
        <p:nvSpPr>
          <p:cNvPr id="12" name="Subtitle 11">
            <a:extLst>
              <a:ext uri="{FF2B5EF4-FFF2-40B4-BE49-F238E27FC236}">
                <a16:creationId xmlns:a16="http://schemas.microsoft.com/office/drawing/2014/main" id="{C20B30DB-C641-45D4-8934-DF282799373D}"/>
              </a:ext>
            </a:extLst>
          </p:cNvPr>
          <p:cNvSpPr>
            <a:spLocks noGrp="1"/>
          </p:cNvSpPr>
          <p:nvPr>
            <p:ph type="subTitle" idx="13"/>
          </p:nvPr>
        </p:nvSpPr>
        <p:spPr/>
        <p:txBody>
          <a:bodyPr/>
          <a:lstStyle/>
          <a:p>
            <a:endParaRPr lang="en-US" dirty="0"/>
          </a:p>
        </p:txBody>
      </p:sp>
      <p:sp>
        <p:nvSpPr>
          <p:cNvPr id="14" name="TextBox 13">
            <a:extLst>
              <a:ext uri="{FF2B5EF4-FFF2-40B4-BE49-F238E27FC236}">
                <a16:creationId xmlns:a16="http://schemas.microsoft.com/office/drawing/2014/main" id="{2A1BF8A6-6524-4F5A-90D7-9943BC46C191}"/>
              </a:ext>
            </a:extLst>
          </p:cNvPr>
          <p:cNvSpPr txBox="1"/>
          <p:nvPr/>
        </p:nvSpPr>
        <p:spPr bwMode="gray">
          <a:xfrm>
            <a:off x="539335" y="2414428"/>
            <a:ext cx="5501110" cy="699699"/>
          </a:xfrm>
          <a:prstGeom prst="rect">
            <a:avLst/>
          </a:prstGeom>
          <a:noFill/>
        </p:spPr>
        <p:txBody>
          <a:bodyPr wrap="square" lIns="72000" tIns="72000" rIns="72000" bIns="72000" rtlCol="0">
            <a:noAutofit/>
          </a:bodyPr>
          <a:lstStyle/>
          <a:p>
            <a:r>
              <a:rPr lang="en-US" sz="1100" b="1" dirty="0"/>
              <a:t>No duplication: </a:t>
            </a:r>
            <a:r>
              <a:rPr lang="en-US" sz="1100" dirty="0"/>
              <a:t>No message is delivered more than once</a:t>
            </a:r>
          </a:p>
          <a:p>
            <a:r>
              <a:rPr lang="en-US" sz="1100" b="1" dirty="0"/>
              <a:t>No creation: </a:t>
            </a:r>
            <a:r>
              <a:rPr lang="en-US" sz="1100" dirty="0"/>
              <a:t>If a process delivers message m with sender s, then s broadcast m</a:t>
            </a:r>
          </a:p>
          <a:p>
            <a:r>
              <a:rPr lang="en-US" sz="1100" b="1" dirty="0"/>
              <a:t>Agreement: </a:t>
            </a:r>
            <a:r>
              <a:rPr lang="en-US" sz="1100" dirty="0"/>
              <a:t>if a correct process delivers m, then every correct process delivers m</a:t>
            </a:r>
          </a:p>
        </p:txBody>
      </p:sp>
      <p:sp>
        <p:nvSpPr>
          <p:cNvPr id="15" name="TextBox 14">
            <a:extLst>
              <a:ext uri="{FF2B5EF4-FFF2-40B4-BE49-F238E27FC236}">
                <a16:creationId xmlns:a16="http://schemas.microsoft.com/office/drawing/2014/main" id="{33AEF964-8EE7-4665-B0CE-D9965C49F083}"/>
              </a:ext>
            </a:extLst>
          </p:cNvPr>
          <p:cNvSpPr txBox="1"/>
          <p:nvPr/>
        </p:nvSpPr>
        <p:spPr bwMode="gray">
          <a:xfrm>
            <a:off x="529127" y="3445104"/>
            <a:ext cx="5709513" cy="371360"/>
          </a:xfrm>
          <a:prstGeom prst="rect">
            <a:avLst/>
          </a:prstGeom>
          <a:noFill/>
        </p:spPr>
        <p:txBody>
          <a:bodyPr wrap="square" lIns="72000" tIns="72000" rIns="72000" bIns="72000" rtlCol="0">
            <a:noAutofit/>
          </a:bodyPr>
          <a:lstStyle/>
          <a:p>
            <a:r>
              <a:rPr lang="en-US" sz="1100" b="1" dirty="0"/>
              <a:t>Validity: </a:t>
            </a:r>
            <a:r>
              <a:rPr lang="en-US" sz="1100" dirty="0"/>
              <a:t>If a correct broadcasts m, then every correct process eventually delivers m</a:t>
            </a:r>
          </a:p>
        </p:txBody>
      </p:sp>
      <p:sp>
        <p:nvSpPr>
          <p:cNvPr id="16" name="Left Brace 15">
            <a:extLst>
              <a:ext uri="{FF2B5EF4-FFF2-40B4-BE49-F238E27FC236}">
                <a16:creationId xmlns:a16="http://schemas.microsoft.com/office/drawing/2014/main" id="{D8319C2A-DF32-4E46-91E9-74830FD8F7D4}"/>
              </a:ext>
            </a:extLst>
          </p:cNvPr>
          <p:cNvSpPr/>
          <p:nvPr/>
        </p:nvSpPr>
        <p:spPr bwMode="gray">
          <a:xfrm>
            <a:off x="387493" y="2360470"/>
            <a:ext cx="281885" cy="1753386"/>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Left Brace 16">
            <a:extLst>
              <a:ext uri="{FF2B5EF4-FFF2-40B4-BE49-F238E27FC236}">
                <a16:creationId xmlns:a16="http://schemas.microsoft.com/office/drawing/2014/main" id="{E272CF30-9576-4BEA-AE7A-7492FAE7D15D}"/>
              </a:ext>
            </a:extLst>
          </p:cNvPr>
          <p:cNvSpPr/>
          <p:nvPr/>
        </p:nvSpPr>
        <p:spPr bwMode="gray">
          <a:xfrm flipH="1">
            <a:off x="5972627" y="2360470"/>
            <a:ext cx="281885" cy="1753386"/>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2BCD98FF-4A6A-46C8-A7BC-118BBB6B837F}"/>
              </a:ext>
            </a:extLst>
          </p:cNvPr>
          <p:cNvSpPr txBox="1"/>
          <p:nvPr/>
        </p:nvSpPr>
        <p:spPr bwMode="gray">
          <a:xfrm>
            <a:off x="2435525" y="4289910"/>
            <a:ext cx="1896715" cy="371360"/>
          </a:xfrm>
          <a:prstGeom prst="rect">
            <a:avLst/>
          </a:prstGeom>
          <a:noFill/>
        </p:spPr>
        <p:txBody>
          <a:bodyPr wrap="square" lIns="72000" tIns="72000" rIns="72000" bIns="72000" rtlCol="0">
            <a:noAutofit/>
          </a:bodyPr>
          <a:lstStyle/>
          <a:p>
            <a:pPr algn="ctr"/>
            <a:r>
              <a:rPr lang="en-US" sz="1400" b="1" dirty="0">
                <a:solidFill>
                  <a:srgbClr val="C00000"/>
                </a:solidFill>
              </a:rPr>
              <a:t>Reliable Broadcast Abstraction (RB)</a:t>
            </a:r>
          </a:p>
        </p:txBody>
      </p:sp>
      <p:sp>
        <p:nvSpPr>
          <p:cNvPr id="24" name="TextBox 23">
            <a:extLst>
              <a:ext uri="{FF2B5EF4-FFF2-40B4-BE49-F238E27FC236}">
                <a16:creationId xmlns:a16="http://schemas.microsoft.com/office/drawing/2014/main" id="{0C277D13-F390-4D1F-8C4C-8A6439936E78}"/>
              </a:ext>
            </a:extLst>
          </p:cNvPr>
          <p:cNvSpPr txBox="1"/>
          <p:nvPr/>
        </p:nvSpPr>
        <p:spPr bwMode="gray">
          <a:xfrm>
            <a:off x="7780500" y="2948952"/>
            <a:ext cx="2150578" cy="371360"/>
          </a:xfrm>
          <a:prstGeom prst="rect">
            <a:avLst/>
          </a:prstGeom>
          <a:noFill/>
        </p:spPr>
        <p:txBody>
          <a:bodyPr wrap="square" lIns="72000" tIns="72000" rIns="72000" bIns="72000" rtlCol="0">
            <a:noAutofit/>
          </a:bodyPr>
          <a:lstStyle/>
          <a:p>
            <a:pPr algn="ctr"/>
            <a:r>
              <a:rPr lang="en-US" sz="1400" b="1" dirty="0">
                <a:solidFill>
                  <a:srgbClr val="C00000"/>
                </a:solidFill>
              </a:rPr>
              <a:t>Asynchronous System</a:t>
            </a:r>
          </a:p>
          <a:p>
            <a:pPr algn="ctr"/>
            <a:r>
              <a:rPr lang="en-US" sz="1400" b="1" dirty="0">
                <a:solidFill>
                  <a:srgbClr val="C00000"/>
                </a:solidFill>
              </a:rPr>
              <a:t>with f&lt;n</a:t>
            </a:r>
          </a:p>
        </p:txBody>
      </p:sp>
      <p:sp>
        <p:nvSpPr>
          <p:cNvPr id="25" name="TextBox 24">
            <a:extLst>
              <a:ext uri="{FF2B5EF4-FFF2-40B4-BE49-F238E27FC236}">
                <a16:creationId xmlns:a16="http://schemas.microsoft.com/office/drawing/2014/main" id="{AB273F95-D69D-47EE-8576-08BA6649627E}"/>
              </a:ext>
            </a:extLst>
          </p:cNvPr>
          <p:cNvSpPr txBox="1"/>
          <p:nvPr/>
        </p:nvSpPr>
        <p:spPr bwMode="gray">
          <a:xfrm>
            <a:off x="6311770" y="3115690"/>
            <a:ext cx="1774350" cy="371360"/>
          </a:xfrm>
          <a:prstGeom prst="rect">
            <a:avLst/>
          </a:prstGeom>
          <a:noFill/>
        </p:spPr>
        <p:txBody>
          <a:bodyPr wrap="square" lIns="72000" tIns="72000" rIns="72000" bIns="72000" rtlCol="0">
            <a:noAutofit/>
          </a:bodyPr>
          <a:lstStyle/>
          <a:p>
            <a:pPr algn="ctr"/>
            <a:r>
              <a:rPr lang="en-US" sz="1400" dirty="0"/>
              <a:t>in</a:t>
            </a:r>
          </a:p>
        </p:txBody>
      </p:sp>
    </p:spTree>
    <p:extLst>
      <p:ext uri="{BB962C8B-B14F-4D97-AF65-F5344CB8AC3E}">
        <p14:creationId xmlns:p14="http://schemas.microsoft.com/office/powerpoint/2010/main" val="390206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0C4678-907C-4222-BBDB-72B5B97B040C}"/>
              </a:ext>
            </a:extLst>
          </p:cNvPr>
          <p:cNvSpPr>
            <a:spLocks noGrp="1"/>
          </p:cNvSpPr>
          <p:nvPr>
            <p:ph type="title"/>
          </p:nvPr>
        </p:nvSpPr>
        <p:spPr/>
        <p:txBody>
          <a:bodyPr/>
          <a:lstStyle/>
          <a:p>
            <a:r>
              <a:rPr lang="en-US" dirty="0"/>
              <a:t>Reliable Broadcast (RB)</a:t>
            </a:r>
          </a:p>
        </p:txBody>
      </p:sp>
      <p:sp>
        <p:nvSpPr>
          <p:cNvPr id="5" name="Footer Placeholder 4">
            <a:extLst>
              <a:ext uri="{FF2B5EF4-FFF2-40B4-BE49-F238E27FC236}">
                <a16:creationId xmlns:a16="http://schemas.microsoft.com/office/drawing/2014/main" id="{F3C302F7-F5C6-4B06-89D7-0692435A92E1}"/>
              </a:ext>
            </a:extLst>
          </p:cNvPr>
          <p:cNvSpPr>
            <a:spLocks noGrp="1"/>
          </p:cNvSpPr>
          <p:nvPr>
            <p:ph type="ftr" sz="quarter" idx="10"/>
          </p:nvPr>
        </p:nvSpPr>
        <p:spPr/>
        <p:txBody>
          <a:bodyPr/>
          <a:lstStyle/>
          <a:p>
            <a:r>
              <a:rPr lang="en-US"/>
              <a:t>david.kozhaya@ch.abb.com</a:t>
            </a:r>
            <a:endParaRPr lang="en-US" dirty="0"/>
          </a:p>
        </p:txBody>
      </p:sp>
      <p:sp>
        <p:nvSpPr>
          <p:cNvPr id="4" name="Date Placeholder 3">
            <a:extLst>
              <a:ext uri="{FF2B5EF4-FFF2-40B4-BE49-F238E27FC236}">
                <a16:creationId xmlns:a16="http://schemas.microsoft.com/office/drawing/2014/main" id="{DAFEFC91-2809-4B86-A440-DFD3B437A0E0}"/>
              </a:ext>
            </a:extLst>
          </p:cNvPr>
          <p:cNvSpPr>
            <a:spLocks noGrp="1"/>
          </p:cNvSpPr>
          <p:nvPr>
            <p:ph type="dt" sz="half" idx="11"/>
          </p:nvPr>
        </p:nvSpPr>
        <p:spPr/>
        <p:txBody>
          <a:bodyPr/>
          <a:lstStyle/>
          <a:p>
            <a:fld id="{515F1631-33DF-4CCC-8DEB-C64301936F7D}" type="datetime1">
              <a:rPr lang="en-US" smtClean="0"/>
              <a:t>12/3/2020</a:t>
            </a:fld>
            <a:endParaRPr lang="en-US"/>
          </a:p>
        </p:txBody>
      </p:sp>
      <p:sp>
        <p:nvSpPr>
          <p:cNvPr id="6" name="Slide Number Placeholder 5">
            <a:extLst>
              <a:ext uri="{FF2B5EF4-FFF2-40B4-BE49-F238E27FC236}">
                <a16:creationId xmlns:a16="http://schemas.microsoft.com/office/drawing/2014/main" id="{D481DA27-4B71-4FF2-AB54-500967F54D51}"/>
              </a:ext>
            </a:extLst>
          </p:cNvPr>
          <p:cNvSpPr>
            <a:spLocks noGrp="1"/>
          </p:cNvSpPr>
          <p:nvPr>
            <p:ph type="sldNum" sz="quarter" idx="12"/>
          </p:nvPr>
        </p:nvSpPr>
        <p:spPr/>
        <p:txBody>
          <a:bodyPr/>
          <a:lstStyle/>
          <a:p>
            <a:fld id="{8C4DBF15-9AC7-494A-A04C-7450EF0AE0FA}" type="slidenum">
              <a:rPr lang="en-US" smtClean="0"/>
              <a:t>14</a:t>
            </a:fld>
            <a:endParaRPr lang="en-US"/>
          </a:p>
        </p:txBody>
      </p:sp>
      <p:sp>
        <p:nvSpPr>
          <p:cNvPr id="68" name="Content Placeholder 67">
            <a:extLst>
              <a:ext uri="{FF2B5EF4-FFF2-40B4-BE49-F238E27FC236}">
                <a16:creationId xmlns:a16="http://schemas.microsoft.com/office/drawing/2014/main" id="{B747F6A2-E09C-4AAB-96B8-A4623A0E79D8}"/>
              </a:ext>
            </a:extLst>
          </p:cNvPr>
          <p:cNvSpPr>
            <a:spLocks noGrp="1"/>
          </p:cNvSpPr>
          <p:nvPr>
            <p:ph sz="quarter" idx="20"/>
          </p:nvPr>
        </p:nvSpPr>
        <p:spPr/>
        <p:txBody>
          <a:bodyPr/>
          <a:lstStyle/>
          <a:p>
            <a:endParaRPr lang="en-US" dirty="0"/>
          </a:p>
        </p:txBody>
      </p:sp>
      <p:sp>
        <p:nvSpPr>
          <p:cNvPr id="67" name="Content Placeholder 66">
            <a:extLst>
              <a:ext uri="{FF2B5EF4-FFF2-40B4-BE49-F238E27FC236}">
                <a16:creationId xmlns:a16="http://schemas.microsoft.com/office/drawing/2014/main" id="{1FD7E2C6-C893-475E-960B-7BF174130D87}"/>
              </a:ext>
            </a:extLst>
          </p:cNvPr>
          <p:cNvSpPr>
            <a:spLocks noGrp="1"/>
          </p:cNvSpPr>
          <p:nvPr>
            <p:ph sz="quarter" idx="19"/>
          </p:nvPr>
        </p:nvSpPr>
        <p:spPr/>
        <p:txBody>
          <a:bodyPr/>
          <a:lstStyle/>
          <a:p>
            <a:r>
              <a:rPr lang="en-US" sz="1100" dirty="0">
                <a:latin typeface="Lucida Sans Typewriter" panose="020B0509030504030204" pitchFamily="49" charset="0"/>
              </a:rPr>
              <a:t>@ process p</a:t>
            </a:r>
          </a:p>
          <a:p>
            <a:r>
              <a:rPr lang="en-US" sz="1100" dirty="0">
                <a:latin typeface="Lucida Sans Typewriter" panose="020B0509030504030204" pitchFamily="49" charset="0"/>
              </a:rPr>
              <a:t>delivered={}</a:t>
            </a:r>
          </a:p>
          <a:p>
            <a:endParaRPr lang="en-US" sz="1100" dirty="0">
              <a:latin typeface="Lucida Sans Typewriter" panose="020B0509030504030204" pitchFamily="49" charset="0"/>
            </a:endParaRPr>
          </a:p>
          <a:p>
            <a:r>
              <a:rPr lang="en-US" sz="1100" dirty="0">
                <a:latin typeface="Lucida Sans Typewriter" panose="020B0509030504030204" pitchFamily="49" charset="0"/>
              </a:rPr>
              <a:t>Upon event broadcast(m)</a:t>
            </a:r>
          </a:p>
          <a:p>
            <a:r>
              <a:rPr lang="en-US" sz="1100" dirty="0">
                <a:latin typeface="Lucida Sans Typewriter" panose="020B0509030504030204" pitchFamily="49" charset="0"/>
              </a:rPr>
              <a:t>	∀s ∈ ∏ :</a:t>
            </a:r>
          </a:p>
          <a:p>
            <a:r>
              <a:rPr lang="en-US" sz="1100" dirty="0">
                <a:latin typeface="Lucida Sans Typewriter" panose="020B0509030504030204" pitchFamily="49" charset="0"/>
              </a:rPr>
              <a:t>	      send(p, m) to s;</a:t>
            </a:r>
          </a:p>
          <a:p>
            <a:r>
              <a:rPr lang="en-US" sz="1100" dirty="0">
                <a:latin typeface="Lucida Sans Typewriter" panose="020B0509030504030204" pitchFamily="49" charset="0"/>
              </a:rPr>
              <a:t>	</a:t>
            </a:r>
          </a:p>
          <a:p>
            <a:endParaRPr lang="en-US" sz="1100" dirty="0">
              <a:latin typeface="Lucida Sans Typewriter" panose="020B0509030504030204" pitchFamily="49" charset="0"/>
            </a:endParaRPr>
          </a:p>
          <a:p>
            <a:r>
              <a:rPr lang="en-US" sz="1100" dirty="0">
                <a:latin typeface="Lucida Sans Typewriter" panose="020B0509030504030204" pitchFamily="49" charset="0"/>
              </a:rPr>
              <a:t>Upon event deliver(q, m)</a:t>
            </a:r>
          </a:p>
          <a:p>
            <a:r>
              <a:rPr lang="en-US" sz="1100" dirty="0">
                <a:latin typeface="Lucida Sans Typewriter" panose="020B0509030504030204" pitchFamily="49" charset="0"/>
              </a:rPr>
              <a:t>	if (m ∉ delivered){</a:t>
            </a:r>
          </a:p>
          <a:p>
            <a:r>
              <a:rPr lang="en-US" sz="1100" dirty="0">
                <a:latin typeface="Lucida Sans Typewriter" panose="020B0509030504030204" pitchFamily="49" charset="0"/>
              </a:rPr>
              <a:t>	   RB-deliver(m);</a:t>
            </a:r>
          </a:p>
          <a:p>
            <a:r>
              <a:rPr lang="en-US" sz="1100" dirty="0">
                <a:latin typeface="Lucida Sans Typewriter" panose="020B0509030504030204" pitchFamily="49" charset="0"/>
              </a:rPr>
              <a:t>	   delivered=delivered U {m};</a:t>
            </a:r>
          </a:p>
          <a:p>
            <a:r>
              <a:rPr lang="en-US" sz="1100" dirty="0">
                <a:latin typeface="Lucida Sans Typewriter" panose="020B0509030504030204" pitchFamily="49" charset="0"/>
              </a:rPr>
              <a:t>	   if(q!=p){</a:t>
            </a:r>
          </a:p>
          <a:p>
            <a:r>
              <a:rPr lang="en-US" sz="1100" dirty="0">
                <a:latin typeface="Lucida Sans Typewriter" panose="020B0509030504030204" pitchFamily="49" charset="0"/>
              </a:rPr>
              <a:t>	      ∀s ∈ ∏ :</a:t>
            </a:r>
          </a:p>
          <a:p>
            <a:r>
              <a:rPr lang="en-US" sz="1100" dirty="0">
                <a:latin typeface="Lucida Sans Typewriter" panose="020B0509030504030204" pitchFamily="49" charset="0"/>
              </a:rPr>
              <a:t>	         send(p, m) to s;</a:t>
            </a:r>
          </a:p>
          <a:p>
            <a:r>
              <a:rPr lang="en-US" sz="1100" dirty="0">
                <a:latin typeface="Lucida Sans Typewriter" panose="020B0509030504030204" pitchFamily="49" charset="0"/>
              </a:rPr>
              <a:t>	   }</a:t>
            </a:r>
          </a:p>
          <a:p>
            <a:r>
              <a:rPr lang="en-US" sz="1100" dirty="0">
                <a:latin typeface="Lucida Sans Typewriter" panose="020B0509030504030204" pitchFamily="49" charset="0"/>
              </a:rPr>
              <a:t>	}</a:t>
            </a:r>
          </a:p>
          <a:p>
            <a:r>
              <a:rPr lang="en-US" sz="1100" dirty="0">
                <a:latin typeface="Lucida Sans Typewriter" panose="020B0509030504030204" pitchFamily="49" charset="0"/>
              </a:rPr>
              <a:t>		</a:t>
            </a:r>
          </a:p>
          <a:p>
            <a:endParaRPr lang="en-US" sz="1100" dirty="0">
              <a:latin typeface="Lucida Sans Typewriter" panose="020B0509030504030204" pitchFamily="49" charset="0"/>
            </a:endParaRPr>
          </a:p>
        </p:txBody>
      </p:sp>
      <p:sp>
        <p:nvSpPr>
          <p:cNvPr id="7" name="Subtitle 6">
            <a:extLst>
              <a:ext uri="{FF2B5EF4-FFF2-40B4-BE49-F238E27FC236}">
                <a16:creationId xmlns:a16="http://schemas.microsoft.com/office/drawing/2014/main" id="{350D74EF-6813-4581-AB03-CB6C9B8EAA1C}"/>
              </a:ext>
            </a:extLst>
          </p:cNvPr>
          <p:cNvSpPr>
            <a:spLocks noGrp="1"/>
          </p:cNvSpPr>
          <p:nvPr>
            <p:ph type="subTitle" idx="13"/>
          </p:nvPr>
        </p:nvSpPr>
        <p:spPr/>
        <p:txBody>
          <a:bodyPr/>
          <a:lstStyle/>
          <a:p>
            <a:r>
              <a:rPr lang="en-US" dirty="0"/>
              <a:t>Algorithm for Partially Synchronous System</a:t>
            </a:r>
          </a:p>
        </p:txBody>
      </p:sp>
      <p:sp>
        <p:nvSpPr>
          <p:cNvPr id="29" name="TextBox 28">
            <a:extLst>
              <a:ext uri="{FF2B5EF4-FFF2-40B4-BE49-F238E27FC236}">
                <a16:creationId xmlns:a16="http://schemas.microsoft.com/office/drawing/2014/main" id="{D6EFF3D2-0139-4528-80ED-AEAF7156EE80}"/>
              </a:ext>
            </a:extLst>
          </p:cNvPr>
          <p:cNvSpPr txBox="1"/>
          <p:nvPr/>
        </p:nvSpPr>
        <p:spPr bwMode="gray">
          <a:xfrm>
            <a:off x="6405126" y="2306651"/>
            <a:ext cx="994861" cy="247017"/>
          </a:xfrm>
          <a:prstGeom prst="rect">
            <a:avLst/>
          </a:prstGeom>
          <a:noFill/>
        </p:spPr>
        <p:txBody>
          <a:bodyPr wrap="square" lIns="72000" tIns="72000" rIns="72000" bIns="72000" rtlCol="0">
            <a:noAutofit/>
          </a:bodyPr>
          <a:lstStyle/>
          <a:p>
            <a:r>
              <a:rPr lang="en-US" sz="800" dirty="0"/>
              <a:t>RB-broadcast (m)</a:t>
            </a:r>
          </a:p>
        </p:txBody>
      </p:sp>
      <p:cxnSp>
        <p:nvCxnSpPr>
          <p:cNvPr id="94" name="Straight Connector 93">
            <a:extLst>
              <a:ext uri="{FF2B5EF4-FFF2-40B4-BE49-F238E27FC236}">
                <a16:creationId xmlns:a16="http://schemas.microsoft.com/office/drawing/2014/main" id="{0717FCED-1801-4121-B071-88D88A41E574}"/>
              </a:ext>
            </a:extLst>
          </p:cNvPr>
          <p:cNvCxnSpPr>
            <a:cxnSpLocks/>
          </p:cNvCxnSpPr>
          <p:nvPr/>
        </p:nvCxnSpPr>
        <p:spPr bwMode="gray">
          <a:xfrm>
            <a:off x="6592894" y="2666625"/>
            <a:ext cx="5440299" cy="29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C599C6B5-E522-4FD6-9520-C6EA65EC1979}"/>
              </a:ext>
            </a:extLst>
          </p:cNvPr>
          <p:cNvSpPr/>
          <p:nvPr/>
        </p:nvSpPr>
        <p:spPr bwMode="gray">
          <a:xfrm>
            <a:off x="6158764" y="2544067"/>
            <a:ext cx="373868" cy="2026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p</a:t>
            </a:r>
          </a:p>
        </p:txBody>
      </p:sp>
      <p:cxnSp>
        <p:nvCxnSpPr>
          <p:cNvPr id="96" name="Straight Connector 95">
            <a:extLst>
              <a:ext uri="{FF2B5EF4-FFF2-40B4-BE49-F238E27FC236}">
                <a16:creationId xmlns:a16="http://schemas.microsoft.com/office/drawing/2014/main" id="{553A47B0-FBBE-4169-A6FD-72FA7F3A786F}"/>
              </a:ext>
            </a:extLst>
          </p:cNvPr>
          <p:cNvCxnSpPr>
            <a:cxnSpLocks/>
          </p:cNvCxnSpPr>
          <p:nvPr/>
        </p:nvCxnSpPr>
        <p:spPr bwMode="gray">
          <a:xfrm>
            <a:off x="6592894" y="3463342"/>
            <a:ext cx="54402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38D4E8F0-393C-4FDC-88D3-7EC8CBCFF161}"/>
              </a:ext>
            </a:extLst>
          </p:cNvPr>
          <p:cNvSpPr/>
          <p:nvPr/>
        </p:nvSpPr>
        <p:spPr bwMode="gray">
          <a:xfrm>
            <a:off x="6158764" y="3340784"/>
            <a:ext cx="373868" cy="2026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q</a:t>
            </a:r>
          </a:p>
        </p:txBody>
      </p:sp>
      <p:cxnSp>
        <p:nvCxnSpPr>
          <p:cNvPr id="98" name="Straight Connector 97">
            <a:extLst>
              <a:ext uri="{FF2B5EF4-FFF2-40B4-BE49-F238E27FC236}">
                <a16:creationId xmlns:a16="http://schemas.microsoft.com/office/drawing/2014/main" id="{7276C941-46AD-434B-BF88-7C6FEE804993}"/>
              </a:ext>
            </a:extLst>
          </p:cNvPr>
          <p:cNvCxnSpPr>
            <a:cxnSpLocks/>
          </p:cNvCxnSpPr>
          <p:nvPr/>
        </p:nvCxnSpPr>
        <p:spPr bwMode="gray">
          <a:xfrm>
            <a:off x="6592894" y="4237536"/>
            <a:ext cx="5440299" cy="47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C1E5AFD4-BC29-425F-B15A-01BBE495AE7A}"/>
              </a:ext>
            </a:extLst>
          </p:cNvPr>
          <p:cNvSpPr/>
          <p:nvPr/>
        </p:nvSpPr>
        <p:spPr bwMode="gray">
          <a:xfrm>
            <a:off x="6158764" y="4114978"/>
            <a:ext cx="373868" cy="2026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r</a:t>
            </a:r>
          </a:p>
        </p:txBody>
      </p:sp>
      <p:cxnSp>
        <p:nvCxnSpPr>
          <p:cNvPr id="100" name="Straight Connector 99">
            <a:extLst>
              <a:ext uri="{FF2B5EF4-FFF2-40B4-BE49-F238E27FC236}">
                <a16:creationId xmlns:a16="http://schemas.microsoft.com/office/drawing/2014/main" id="{E35ACD5C-765B-4FA7-A0C9-3A27A7F35C65}"/>
              </a:ext>
            </a:extLst>
          </p:cNvPr>
          <p:cNvCxnSpPr>
            <a:cxnSpLocks/>
          </p:cNvCxnSpPr>
          <p:nvPr/>
        </p:nvCxnSpPr>
        <p:spPr bwMode="gray">
          <a:xfrm>
            <a:off x="6592894" y="5134490"/>
            <a:ext cx="54402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61999701-9602-435F-AD25-101889C4D775}"/>
              </a:ext>
            </a:extLst>
          </p:cNvPr>
          <p:cNvSpPr/>
          <p:nvPr/>
        </p:nvSpPr>
        <p:spPr bwMode="gray">
          <a:xfrm>
            <a:off x="6158764" y="5011932"/>
            <a:ext cx="373868" cy="2026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s</a:t>
            </a:r>
          </a:p>
        </p:txBody>
      </p:sp>
      <p:cxnSp>
        <p:nvCxnSpPr>
          <p:cNvPr id="102" name="Straight Arrow Connector 101">
            <a:extLst>
              <a:ext uri="{FF2B5EF4-FFF2-40B4-BE49-F238E27FC236}">
                <a16:creationId xmlns:a16="http://schemas.microsoft.com/office/drawing/2014/main" id="{CC3A0CD5-134B-4D30-B2CE-7E4F07FCD38C}"/>
              </a:ext>
            </a:extLst>
          </p:cNvPr>
          <p:cNvCxnSpPr>
            <a:cxnSpLocks/>
          </p:cNvCxnSpPr>
          <p:nvPr/>
        </p:nvCxnSpPr>
        <p:spPr bwMode="gray">
          <a:xfrm>
            <a:off x="7150461" y="2666625"/>
            <a:ext cx="595589" cy="79838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15E19851-EE4A-4DD0-BA4A-C04FB2EA9C2C}"/>
              </a:ext>
            </a:extLst>
          </p:cNvPr>
          <p:cNvCxnSpPr>
            <a:cxnSpLocks/>
          </p:cNvCxnSpPr>
          <p:nvPr/>
        </p:nvCxnSpPr>
        <p:spPr bwMode="gray">
          <a:xfrm>
            <a:off x="7141794" y="2666625"/>
            <a:ext cx="489852" cy="15756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754DCBE2-066D-401A-8ED8-E292F06DAD88}"/>
              </a:ext>
            </a:extLst>
          </p:cNvPr>
          <p:cNvCxnSpPr>
            <a:cxnSpLocks/>
          </p:cNvCxnSpPr>
          <p:nvPr/>
        </p:nvCxnSpPr>
        <p:spPr bwMode="gray">
          <a:xfrm>
            <a:off x="7150461" y="2666625"/>
            <a:ext cx="508264" cy="24616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Freeform: Shape 104">
            <a:extLst>
              <a:ext uri="{FF2B5EF4-FFF2-40B4-BE49-F238E27FC236}">
                <a16:creationId xmlns:a16="http://schemas.microsoft.com/office/drawing/2014/main" id="{871AAAAE-402B-43F4-9BE6-BE33A25A7BBD}"/>
              </a:ext>
            </a:extLst>
          </p:cNvPr>
          <p:cNvSpPr/>
          <p:nvPr/>
        </p:nvSpPr>
        <p:spPr bwMode="gray">
          <a:xfrm>
            <a:off x="7150461" y="2349069"/>
            <a:ext cx="719548" cy="320461"/>
          </a:xfrm>
          <a:custGeom>
            <a:avLst/>
            <a:gdLst>
              <a:gd name="connsiteX0" fmla="*/ 0 w 719548"/>
              <a:gd name="connsiteY0" fmla="*/ 320461 h 320461"/>
              <a:gd name="connsiteX1" fmla="*/ 372694 w 719548"/>
              <a:gd name="connsiteY1" fmla="*/ 4104 h 320461"/>
              <a:gd name="connsiteX2" fmla="*/ 671716 w 719548"/>
              <a:gd name="connsiteY2" fmla="*/ 151448 h 320461"/>
              <a:gd name="connsiteX3" fmla="*/ 715053 w 719548"/>
              <a:gd name="connsiteY3" fmla="*/ 311793 h 320461"/>
            </a:gdLst>
            <a:ahLst/>
            <a:cxnLst>
              <a:cxn ang="0">
                <a:pos x="connsiteX0" y="connsiteY0"/>
              </a:cxn>
              <a:cxn ang="0">
                <a:pos x="connsiteX1" y="connsiteY1"/>
              </a:cxn>
              <a:cxn ang="0">
                <a:pos x="connsiteX2" y="connsiteY2"/>
              </a:cxn>
              <a:cxn ang="0">
                <a:pos x="connsiteX3" y="connsiteY3"/>
              </a:cxn>
            </a:cxnLst>
            <a:rect l="l" t="t" r="r" b="b"/>
            <a:pathLst>
              <a:path w="719548" h="320461">
                <a:moveTo>
                  <a:pt x="0" y="320461"/>
                </a:moveTo>
                <a:cubicBezTo>
                  <a:pt x="130371" y="176367"/>
                  <a:pt x="260742" y="32273"/>
                  <a:pt x="372694" y="4104"/>
                </a:cubicBezTo>
                <a:cubicBezTo>
                  <a:pt x="484646" y="-24065"/>
                  <a:pt x="614656" y="100167"/>
                  <a:pt x="671716" y="151448"/>
                </a:cubicBezTo>
                <a:cubicBezTo>
                  <a:pt x="728776" y="202729"/>
                  <a:pt x="721914" y="257261"/>
                  <a:pt x="715053" y="311793"/>
                </a:cubicBezTo>
              </a:path>
            </a:pathLst>
          </a:custGeom>
          <a:noFill/>
          <a:ln w="127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884E7EEC-1B2C-456B-8F86-8CA9E89B52C7}"/>
              </a:ext>
            </a:extLst>
          </p:cNvPr>
          <p:cNvSpPr txBox="1"/>
          <p:nvPr/>
        </p:nvSpPr>
        <p:spPr bwMode="gray">
          <a:xfrm>
            <a:off x="7836809" y="2317222"/>
            <a:ext cx="994861" cy="247017"/>
          </a:xfrm>
          <a:prstGeom prst="rect">
            <a:avLst/>
          </a:prstGeom>
          <a:noFill/>
        </p:spPr>
        <p:txBody>
          <a:bodyPr wrap="square" lIns="72000" tIns="72000" rIns="72000" bIns="72000" rtlCol="0">
            <a:noAutofit/>
          </a:bodyPr>
          <a:lstStyle/>
          <a:p>
            <a:r>
              <a:rPr lang="en-US" sz="800" dirty="0"/>
              <a:t>RB-deliver (m)</a:t>
            </a:r>
          </a:p>
        </p:txBody>
      </p:sp>
      <p:sp>
        <p:nvSpPr>
          <p:cNvPr id="107" name="TextBox 106">
            <a:extLst>
              <a:ext uri="{FF2B5EF4-FFF2-40B4-BE49-F238E27FC236}">
                <a16:creationId xmlns:a16="http://schemas.microsoft.com/office/drawing/2014/main" id="{5E88BCEE-BEFF-4908-A440-CF43F99143A0}"/>
              </a:ext>
            </a:extLst>
          </p:cNvPr>
          <p:cNvSpPr txBox="1"/>
          <p:nvPr/>
        </p:nvSpPr>
        <p:spPr bwMode="gray">
          <a:xfrm>
            <a:off x="7602313" y="3095870"/>
            <a:ext cx="994861" cy="247017"/>
          </a:xfrm>
          <a:prstGeom prst="rect">
            <a:avLst/>
          </a:prstGeom>
          <a:noFill/>
        </p:spPr>
        <p:txBody>
          <a:bodyPr wrap="square" lIns="72000" tIns="72000" rIns="72000" bIns="72000" rtlCol="0">
            <a:noAutofit/>
          </a:bodyPr>
          <a:lstStyle/>
          <a:p>
            <a:r>
              <a:rPr lang="en-US" sz="800" dirty="0"/>
              <a:t>RB-deliver (m)</a:t>
            </a:r>
          </a:p>
        </p:txBody>
      </p:sp>
      <p:sp>
        <p:nvSpPr>
          <p:cNvPr id="108" name="TextBox 107">
            <a:extLst>
              <a:ext uri="{FF2B5EF4-FFF2-40B4-BE49-F238E27FC236}">
                <a16:creationId xmlns:a16="http://schemas.microsoft.com/office/drawing/2014/main" id="{A5D54FD4-E286-48D5-B1E0-D7A50543CC44}"/>
              </a:ext>
            </a:extLst>
          </p:cNvPr>
          <p:cNvSpPr txBox="1"/>
          <p:nvPr/>
        </p:nvSpPr>
        <p:spPr bwMode="gray">
          <a:xfrm>
            <a:off x="7505273" y="3853428"/>
            <a:ext cx="994861" cy="247017"/>
          </a:xfrm>
          <a:prstGeom prst="rect">
            <a:avLst/>
          </a:prstGeom>
          <a:noFill/>
        </p:spPr>
        <p:txBody>
          <a:bodyPr wrap="square" lIns="72000" tIns="72000" rIns="72000" bIns="72000" rtlCol="0">
            <a:noAutofit/>
          </a:bodyPr>
          <a:lstStyle/>
          <a:p>
            <a:r>
              <a:rPr lang="en-US" sz="800" dirty="0"/>
              <a:t>RB-deliver (m)</a:t>
            </a:r>
          </a:p>
        </p:txBody>
      </p:sp>
      <p:sp>
        <p:nvSpPr>
          <p:cNvPr id="109" name="TextBox 108">
            <a:extLst>
              <a:ext uri="{FF2B5EF4-FFF2-40B4-BE49-F238E27FC236}">
                <a16:creationId xmlns:a16="http://schemas.microsoft.com/office/drawing/2014/main" id="{6B224D83-84FB-4D85-94FB-DF33F2047981}"/>
              </a:ext>
            </a:extLst>
          </p:cNvPr>
          <p:cNvSpPr txBox="1"/>
          <p:nvPr/>
        </p:nvSpPr>
        <p:spPr bwMode="gray">
          <a:xfrm>
            <a:off x="7581999" y="4708546"/>
            <a:ext cx="994861" cy="247017"/>
          </a:xfrm>
          <a:prstGeom prst="rect">
            <a:avLst/>
          </a:prstGeom>
          <a:noFill/>
        </p:spPr>
        <p:txBody>
          <a:bodyPr wrap="square" lIns="72000" tIns="72000" rIns="72000" bIns="72000" rtlCol="0">
            <a:noAutofit/>
          </a:bodyPr>
          <a:lstStyle/>
          <a:p>
            <a:r>
              <a:rPr lang="en-US" sz="800" dirty="0"/>
              <a:t>RB-deliver (m)</a:t>
            </a:r>
          </a:p>
        </p:txBody>
      </p:sp>
      <p:cxnSp>
        <p:nvCxnSpPr>
          <p:cNvPr id="110" name="Straight Arrow Connector 109">
            <a:extLst>
              <a:ext uri="{FF2B5EF4-FFF2-40B4-BE49-F238E27FC236}">
                <a16:creationId xmlns:a16="http://schemas.microsoft.com/office/drawing/2014/main" id="{515BB27E-B143-4788-93A3-C3668F3ECC1C}"/>
              </a:ext>
            </a:extLst>
          </p:cNvPr>
          <p:cNvCxnSpPr>
            <a:cxnSpLocks/>
          </p:cNvCxnSpPr>
          <p:nvPr/>
        </p:nvCxnSpPr>
        <p:spPr bwMode="gray">
          <a:xfrm flipV="1">
            <a:off x="7739842" y="2693992"/>
            <a:ext cx="752748" cy="7645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A57EF3C3-A2E9-4239-AE43-6F7D78534A4B}"/>
              </a:ext>
            </a:extLst>
          </p:cNvPr>
          <p:cNvCxnSpPr>
            <a:cxnSpLocks/>
          </p:cNvCxnSpPr>
          <p:nvPr/>
        </p:nvCxnSpPr>
        <p:spPr bwMode="gray">
          <a:xfrm>
            <a:off x="7739842" y="3454483"/>
            <a:ext cx="996795" cy="8228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DF85E177-9ED2-4DF0-8AFE-66251B919762}"/>
              </a:ext>
            </a:extLst>
          </p:cNvPr>
          <p:cNvCxnSpPr>
            <a:cxnSpLocks/>
          </p:cNvCxnSpPr>
          <p:nvPr/>
        </p:nvCxnSpPr>
        <p:spPr bwMode="gray">
          <a:xfrm>
            <a:off x="7739842" y="3458585"/>
            <a:ext cx="1235146" cy="166969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4553541F-0CC6-424A-A8CF-CFC1AC4EDC22}"/>
              </a:ext>
            </a:extLst>
          </p:cNvPr>
          <p:cNvCxnSpPr>
            <a:cxnSpLocks/>
          </p:cNvCxnSpPr>
          <p:nvPr/>
        </p:nvCxnSpPr>
        <p:spPr bwMode="gray">
          <a:xfrm flipV="1">
            <a:off x="7635823" y="2671216"/>
            <a:ext cx="1292606" cy="15535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CCD1AE4A-52A1-4916-B53D-35F31DCE1E68}"/>
              </a:ext>
            </a:extLst>
          </p:cNvPr>
          <p:cNvCxnSpPr>
            <a:cxnSpLocks/>
          </p:cNvCxnSpPr>
          <p:nvPr/>
        </p:nvCxnSpPr>
        <p:spPr bwMode="gray">
          <a:xfrm flipV="1">
            <a:off x="7627156" y="3465010"/>
            <a:ext cx="911739" cy="7615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8D43CA8B-D459-4456-AF7C-17C97A78C231}"/>
              </a:ext>
            </a:extLst>
          </p:cNvPr>
          <p:cNvCxnSpPr>
            <a:cxnSpLocks/>
          </p:cNvCxnSpPr>
          <p:nvPr/>
        </p:nvCxnSpPr>
        <p:spPr bwMode="gray">
          <a:xfrm>
            <a:off x="7635823" y="4232778"/>
            <a:ext cx="979127" cy="88460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DE25EAB2-B3FF-44EC-9E4D-0076AE84E972}"/>
              </a:ext>
            </a:extLst>
          </p:cNvPr>
          <p:cNvCxnSpPr>
            <a:cxnSpLocks/>
          </p:cNvCxnSpPr>
          <p:nvPr/>
        </p:nvCxnSpPr>
        <p:spPr bwMode="gray">
          <a:xfrm flipV="1">
            <a:off x="7692188" y="2666625"/>
            <a:ext cx="2257871" cy="24277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A1EC29B0-17F2-40EE-987E-2394A8A941B8}"/>
              </a:ext>
            </a:extLst>
          </p:cNvPr>
          <p:cNvCxnSpPr>
            <a:cxnSpLocks/>
          </p:cNvCxnSpPr>
          <p:nvPr/>
        </p:nvCxnSpPr>
        <p:spPr bwMode="gray">
          <a:xfrm flipV="1">
            <a:off x="7683521" y="3463342"/>
            <a:ext cx="2318542" cy="164230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07DF5037-ACBD-482C-9ED6-3BF919ECF655}"/>
              </a:ext>
            </a:extLst>
          </p:cNvPr>
          <p:cNvCxnSpPr>
            <a:cxnSpLocks/>
          </p:cNvCxnSpPr>
          <p:nvPr/>
        </p:nvCxnSpPr>
        <p:spPr bwMode="gray">
          <a:xfrm flipV="1">
            <a:off x="7683521" y="4242254"/>
            <a:ext cx="2318542" cy="87905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146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C6D7216-C56E-4BB2-8874-87252AF4BF88}"/>
              </a:ext>
            </a:extLst>
          </p:cNvPr>
          <p:cNvSpPr>
            <a:spLocks noGrp="1"/>
          </p:cNvSpPr>
          <p:nvPr>
            <p:ph type="title"/>
          </p:nvPr>
        </p:nvSpPr>
        <p:spPr/>
        <p:txBody>
          <a:bodyPr/>
          <a:lstStyle/>
          <a:p>
            <a:r>
              <a:rPr lang="en-US" dirty="0"/>
              <a:t>New System Model</a:t>
            </a:r>
          </a:p>
        </p:txBody>
      </p:sp>
      <p:sp>
        <p:nvSpPr>
          <p:cNvPr id="3" name="Footer Placeholder 2">
            <a:extLst>
              <a:ext uri="{FF2B5EF4-FFF2-40B4-BE49-F238E27FC236}">
                <a16:creationId xmlns:a16="http://schemas.microsoft.com/office/drawing/2014/main" id="{57B9F640-C376-4335-9B21-63DC31BC81FF}"/>
              </a:ext>
            </a:extLst>
          </p:cNvPr>
          <p:cNvSpPr>
            <a:spLocks noGrp="1"/>
          </p:cNvSpPr>
          <p:nvPr>
            <p:ph type="ftr" sz="quarter" idx="10"/>
          </p:nvPr>
        </p:nvSpPr>
        <p:spPr/>
        <p:txBody>
          <a:bodyPr/>
          <a:lstStyle/>
          <a:p>
            <a:r>
              <a:rPr lang="en-US" dirty="0"/>
              <a:t>david.kozhaya@ch.abb.com</a:t>
            </a:r>
          </a:p>
        </p:txBody>
      </p:sp>
      <p:sp>
        <p:nvSpPr>
          <p:cNvPr id="4" name="Date Placeholder 3">
            <a:extLst>
              <a:ext uri="{FF2B5EF4-FFF2-40B4-BE49-F238E27FC236}">
                <a16:creationId xmlns:a16="http://schemas.microsoft.com/office/drawing/2014/main" id="{BDBF8B4C-486A-4059-8D56-DFE7A2EE9B88}"/>
              </a:ext>
            </a:extLst>
          </p:cNvPr>
          <p:cNvSpPr>
            <a:spLocks noGrp="1"/>
          </p:cNvSpPr>
          <p:nvPr>
            <p:ph type="dt" sz="half" idx="11"/>
          </p:nvPr>
        </p:nvSpPr>
        <p:spPr/>
        <p:txBody>
          <a:bodyPr/>
          <a:lstStyle/>
          <a:p>
            <a:fld id="{DCC6B0B8-0387-4E53-9A68-35922A65915B}" type="datetime1">
              <a:rPr lang="en-US" smtClean="0"/>
              <a:t>12/3/2020</a:t>
            </a:fld>
            <a:endParaRPr lang="en-US"/>
          </a:p>
        </p:txBody>
      </p:sp>
      <p:sp>
        <p:nvSpPr>
          <p:cNvPr id="5" name="Slide Number Placeholder 4">
            <a:extLst>
              <a:ext uri="{FF2B5EF4-FFF2-40B4-BE49-F238E27FC236}">
                <a16:creationId xmlns:a16="http://schemas.microsoft.com/office/drawing/2014/main" id="{B5AE2366-876D-4059-9429-BA8258399B63}"/>
              </a:ext>
            </a:extLst>
          </p:cNvPr>
          <p:cNvSpPr>
            <a:spLocks noGrp="1"/>
          </p:cNvSpPr>
          <p:nvPr>
            <p:ph type="sldNum" sz="quarter" idx="12"/>
          </p:nvPr>
        </p:nvSpPr>
        <p:spPr/>
        <p:txBody>
          <a:bodyPr/>
          <a:lstStyle/>
          <a:p>
            <a:fld id="{8C4DBF15-9AC7-494A-A04C-7450EF0AE0FA}" type="slidenum">
              <a:rPr lang="en-US" smtClean="0"/>
              <a:t>15</a:t>
            </a:fld>
            <a:endParaRPr lang="en-US"/>
          </a:p>
        </p:txBody>
      </p:sp>
      <p:sp>
        <p:nvSpPr>
          <p:cNvPr id="26" name="Content Placeholder 25">
            <a:extLst>
              <a:ext uri="{FF2B5EF4-FFF2-40B4-BE49-F238E27FC236}">
                <a16:creationId xmlns:a16="http://schemas.microsoft.com/office/drawing/2014/main" id="{52843D00-03DC-43E1-AEE4-9FF9048D48BA}"/>
              </a:ext>
            </a:extLst>
          </p:cNvPr>
          <p:cNvSpPr>
            <a:spLocks noGrp="1"/>
          </p:cNvSpPr>
          <p:nvPr>
            <p:ph sz="quarter" idx="20"/>
          </p:nvPr>
        </p:nvSpPr>
        <p:spPr/>
        <p:txBody>
          <a:bodyPr/>
          <a:lstStyle/>
          <a:p>
            <a:pPr lvl="1"/>
            <a:r>
              <a:rPr lang="en-US" dirty="0"/>
              <a:t>Processes:</a:t>
            </a:r>
          </a:p>
          <a:p>
            <a:pPr lvl="2"/>
            <a:r>
              <a:rPr lang="en-US" dirty="0"/>
              <a:t>Synchronous </a:t>
            </a:r>
          </a:p>
          <a:p>
            <a:pPr lvl="2"/>
            <a:r>
              <a:rPr lang="en-US" dirty="0"/>
              <a:t>Some can fail</a:t>
            </a:r>
          </a:p>
          <a:p>
            <a:pPr lvl="2"/>
            <a:endParaRPr lang="en-US" dirty="0"/>
          </a:p>
          <a:p>
            <a:pPr lvl="1"/>
            <a:r>
              <a:rPr lang="en-US" dirty="0"/>
              <a:t>Communication links:</a:t>
            </a:r>
          </a:p>
          <a:p>
            <a:pPr lvl="2"/>
            <a:r>
              <a:rPr lang="en-US" dirty="0"/>
              <a:t>During any transmission, a link is reliable and synchronous (timely) with probability p</a:t>
            </a:r>
          </a:p>
        </p:txBody>
      </p:sp>
      <p:sp>
        <p:nvSpPr>
          <p:cNvPr id="25" name="Content Placeholder 24">
            <a:extLst>
              <a:ext uri="{FF2B5EF4-FFF2-40B4-BE49-F238E27FC236}">
                <a16:creationId xmlns:a16="http://schemas.microsoft.com/office/drawing/2014/main" id="{69791F3C-1677-49F7-A3F8-95771C86B8C6}"/>
              </a:ext>
            </a:extLst>
          </p:cNvPr>
          <p:cNvSpPr>
            <a:spLocks noGrp="1"/>
          </p:cNvSpPr>
          <p:nvPr>
            <p:ph sz="quarter" idx="19"/>
          </p:nvPr>
        </p:nvSpPr>
        <p:spPr/>
        <p:txBody>
          <a:bodyPr/>
          <a:lstStyle/>
          <a:p>
            <a:endParaRPr lang="en-US"/>
          </a:p>
        </p:txBody>
      </p:sp>
      <p:sp>
        <p:nvSpPr>
          <p:cNvPr id="24" name="Subtitle 23">
            <a:extLst>
              <a:ext uri="{FF2B5EF4-FFF2-40B4-BE49-F238E27FC236}">
                <a16:creationId xmlns:a16="http://schemas.microsoft.com/office/drawing/2014/main" id="{A116685F-A39B-433E-98D8-152BD8CD87AA}"/>
              </a:ext>
            </a:extLst>
          </p:cNvPr>
          <p:cNvSpPr>
            <a:spLocks noGrp="1"/>
          </p:cNvSpPr>
          <p:nvPr>
            <p:ph type="subTitle" idx="13"/>
          </p:nvPr>
        </p:nvSpPr>
        <p:spPr/>
        <p:txBody>
          <a:bodyPr/>
          <a:lstStyle/>
          <a:p>
            <a:r>
              <a:rPr lang="en-US" dirty="0"/>
              <a:t>Probabilistically Synchronous</a:t>
            </a:r>
          </a:p>
        </p:txBody>
      </p:sp>
      <p:pic>
        <p:nvPicPr>
          <p:cNvPr id="27" name="Content Placeholder 9">
            <a:extLst>
              <a:ext uri="{FF2B5EF4-FFF2-40B4-BE49-F238E27FC236}">
                <a16:creationId xmlns:a16="http://schemas.microsoft.com/office/drawing/2014/main" id="{6CCA9BAA-7938-4592-9EDA-8EDCAACA9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4423368" y="2517523"/>
            <a:ext cx="989262" cy="1138899"/>
          </a:xfrm>
          <a:prstGeom prst="rect">
            <a:avLst/>
          </a:prstGeom>
        </p:spPr>
      </p:pic>
      <p:pic>
        <p:nvPicPr>
          <p:cNvPr id="28" name="Content Placeholder 9">
            <a:extLst>
              <a:ext uri="{FF2B5EF4-FFF2-40B4-BE49-F238E27FC236}">
                <a16:creationId xmlns:a16="http://schemas.microsoft.com/office/drawing/2014/main" id="{3DE476BE-7F8D-4543-8AC4-19DF655B7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504501" y="2289316"/>
            <a:ext cx="990817" cy="1139684"/>
          </a:xfrm>
          <a:prstGeom prst="rect">
            <a:avLst/>
          </a:prstGeom>
        </p:spPr>
      </p:pic>
      <p:pic>
        <p:nvPicPr>
          <p:cNvPr id="29" name="Content Placeholder 9">
            <a:extLst>
              <a:ext uri="{FF2B5EF4-FFF2-40B4-BE49-F238E27FC236}">
                <a16:creationId xmlns:a16="http://schemas.microsoft.com/office/drawing/2014/main" id="{8A7A0138-E2F1-4D6E-BE88-559E546875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1092365" y="4060006"/>
            <a:ext cx="990817" cy="1139684"/>
          </a:xfrm>
          <a:prstGeom prst="rect">
            <a:avLst/>
          </a:prstGeom>
        </p:spPr>
      </p:pic>
      <p:pic>
        <p:nvPicPr>
          <p:cNvPr id="30" name="Content Placeholder 9">
            <a:extLst>
              <a:ext uri="{FF2B5EF4-FFF2-40B4-BE49-F238E27FC236}">
                <a16:creationId xmlns:a16="http://schemas.microsoft.com/office/drawing/2014/main" id="{D014C792-154D-444E-8E50-5E93BA247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3547855" y="4122740"/>
            <a:ext cx="990817" cy="1139684"/>
          </a:xfrm>
          <a:prstGeom prst="rect">
            <a:avLst/>
          </a:prstGeom>
        </p:spPr>
      </p:pic>
      <p:cxnSp>
        <p:nvCxnSpPr>
          <p:cNvPr id="31" name="Straight Connector 30">
            <a:extLst>
              <a:ext uri="{FF2B5EF4-FFF2-40B4-BE49-F238E27FC236}">
                <a16:creationId xmlns:a16="http://schemas.microsoft.com/office/drawing/2014/main" id="{7FEFD885-BD18-4E45-9474-07DCA99DD678}"/>
              </a:ext>
            </a:extLst>
          </p:cNvPr>
          <p:cNvCxnSpPr>
            <a:stCxn id="28" idx="3"/>
            <a:endCxn id="27" idx="1"/>
          </p:cNvCxnSpPr>
          <p:nvPr/>
        </p:nvCxnSpPr>
        <p:spPr bwMode="gray">
          <a:xfrm>
            <a:off x="1495318" y="2859158"/>
            <a:ext cx="2928050" cy="2278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5AA73C-F37C-451B-AE1D-E6EAE81C0C19}"/>
              </a:ext>
            </a:extLst>
          </p:cNvPr>
          <p:cNvCxnSpPr>
            <a:stCxn id="28" idx="3"/>
            <a:endCxn id="30" idx="1"/>
          </p:cNvCxnSpPr>
          <p:nvPr/>
        </p:nvCxnSpPr>
        <p:spPr bwMode="gray">
          <a:xfrm>
            <a:off x="1495318" y="2859158"/>
            <a:ext cx="2052537" cy="18334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8993C86-12CC-4E43-98B5-3FA77D59E847}"/>
              </a:ext>
            </a:extLst>
          </p:cNvPr>
          <p:cNvCxnSpPr>
            <a:stCxn id="28" idx="3"/>
            <a:endCxn id="29" idx="0"/>
          </p:cNvCxnSpPr>
          <p:nvPr/>
        </p:nvCxnSpPr>
        <p:spPr bwMode="gray">
          <a:xfrm>
            <a:off x="1495318" y="2859158"/>
            <a:ext cx="92456" cy="12008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687431-4AC7-41CD-8C20-F6E49CB04336}"/>
              </a:ext>
            </a:extLst>
          </p:cNvPr>
          <p:cNvCxnSpPr>
            <a:stCxn id="29" idx="0"/>
            <a:endCxn id="27" idx="1"/>
          </p:cNvCxnSpPr>
          <p:nvPr/>
        </p:nvCxnSpPr>
        <p:spPr bwMode="gray">
          <a:xfrm flipV="1">
            <a:off x="1587774" y="3086973"/>
            <a:ext cx="2835594" cy="9730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21F56E3-45FD-478C-B453-73D6DB6EEFC4}"/>
              </a:ext>
            </a:extLst>
          </p:cNvPr>
          <p:cNvCxnSpPr>
            <a:stCxn id="29" idx="3"/>
            <a:endCxn id="30" idx="1"/>
          </p:cNvCxnSpPr>
          <p:nvPr/>
        </p:nvCxnSpPr>
        <p:spPr bwMode="gray">
          <a:xfrm>
            <a:off x="2083182" y="4629848"/>
            <a:ext cx="1464673" cy="627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8A05BF0-C1F5-40C8-96E1-97DB2699BBE7}"/>
              </a:ext>
            </a:extLst>
          </p:cNvPr>
          <p:cNvCxnSpPr>
            <a:stCxn id="27" idx="2"/>
            <a:endCxn id="30" idx="0"/>
          </p:cNvCxnSpPr>
          <p:nvPr/>
        </p:nvCxnSpPr>
        <p:spPr bwMode="gray">
          <a:xfrm flipH="1">
            <a:off x="4043264" y="3656422"/>
            <a:ext cx="874735" cy="4663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7" name="Content Placeholder 25">
            <a:extLst>
              <a:ext uri="{FF2B5EF4-FFF2-40B4-BE49-F238E27FC236}">
                <a16:creationId xmlns:a16="http://schemas.microsoft.com/office/drawing/2014/main" id="{CCD2273D-7349-41F4-AE2B-8278B80B8C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4388719" y="2319605"/>
            <a:ext cx="1358185" cy="1344493"/>
          </a:xfrm>
          <a:prstGeom prst="rect">
            <a:avLst/>
          </a:prstGeom>
        </p:spPr>
      </p:pic>
    </p:spTree>
    <p:extLst>
      <p:ext uri="{BB962C8B-B14F-4D97-AF65-F5344CB8AC3E}">
        <p14:creationId xmlns:p14="http://schemas.microsoft.com/office/powerpoint/2010/main" val="286849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89E64CE-7079-4D53-824D-ECB83034B03D}"/>
              </a:ext>
            </a:extLst>
          </p:cNvPr>
          <p:cNvSpPr>
            <a:spLocks noGrp="1"/>
          </p:cNvSpPr>
          <p:nvPr>
            <p:ph sz="quarter" idx="21"/>
          </p:nvPr>
        </p:nvSpPr>
        <p:spPr/>
        <p:txBody>
          <a:bodyPr/>
          <a:lstStyle/>
          <a:p>
            <a:endParaRPr lang="en-US" dirty="0"/>
          </a:p>
        </p:txBody>
      </p:sp>
      <p:sp>
        <p:nvSpPr>
          <p:cNvPr id="11" name="Title 10">
            <a:extLst>
              <a:ext uri="{FF2B5EF4-FFF2-40B4-BE49-F238E27FC236}">
                <a16:creationId xmlns:a16="http://schemas.microsoft.com/office/drawing/2014/main" id="{6C6D7216-C56E-4BB2-8874-87252AF4BF88}"/>
              </a:ext>
            </a:extLst>
          </p:cNvPr>
          <p:cNvSpPr>
            <a:spLocks noGrp="1"/>
          </p:cNvSpPr>
          <p:nvPr>
            <p:ph type="title"/>
          </p:nvPr>
        </p:nvSpPr>
        <p:spPr/>
        <p:txBody>
          <a:bodyPr/>
          <a:lstStyle/>
          <a:p>
            <a:r>
              <a:rPr lang="en-US" dirty="0"/>
              <a:t>Broadcast Protocols</a:t>
            </a:r>
          </a:p>
        </p:txBody>
      </p:sp>
      <p:sp>
        <p:nvSpPr>
          <p:cNvPr id="4" name="Date Placeholder 3">
            <a:extLst>
              <a:ext uri="{FF2B5EF4-FFF2-40B4-BE49-F238E27FC236}">
                <a16:creationId xmlns:a16="http://schemas.microsoft.com/office/drawing/2014/main" id="{BDBF8B4C-486A-4059-8D56-DFE7A2EE9B88}"/>
              </a:ext>
            </a:extLst>
          </p:cNvPr>
          <p:cNvSpPr>
            <a:spLocks noGrp="1"/>
          </p:cNvSpPr>
          <p:nvPr>
            <p:ph type="dt" sz="half" idx="18"/>
          </p:nvPr>
        </p:nvSpPr>
        <p:spPr/>
        <p:txBody>
          <a:bodyPr/>
          <a:lstStyle/>
          <a:p>
            <a:fld id="{DCC6B0B8-0387-4E53-9A68-35922A65915B}" type="datetime1">
              <a:rPr lang="en-US" smtClean="0"/>
              <a:t>12/3/2020</a:t>
            </a:fld>
            <a:endParaRPr lang="en-US"/>
          </a:p>
        </p:txBody>
      </p:sp>
      <p:sp>
        <p:nvSpPr>
          <p:cNvPr id="3" name="Footer Placeholder 2">
            <a:extLst>
              <a:ext uri="{FF2B5EF4-FFF2-40B4-BE49-F238E27FC236}">
                <a16:creationId xmlns:a16="http://schemas.microsoft.com/office/drawing/2014/main" id="{57B9F640-C376-4335-9B21-63DC31BC81FF}"/>
              </a:ext>
            </a:extLst>
          </p:cNvPr>
          <p:cNvSpPr>
            <a:spLocks noGrp="1"/>
          </p:cNvSpPr>
          <p:nvPr>
            <p:ph type="ftr" sz="quarter" idx="19"/>
          </p:nvPr>
        </p:nvSpPr>
        <p:spPr/>
        <p:txBody>
          <a:bodyPr/>
          <a:lstStyle/>
          <a:p>
            <a:r>
              <a:rPr lang="en-US" dirty="0"/>
              <a:t>david.kozhaya@ch.abb.com</a:t>
            </a:r>
          </a:p>
        </p:txBody>
      </p:sp>
      <p:sp>
        <p:nvSpPr>
          <p:cNvPr id="5" name="Slide Number Placeholder 4">
            <a:extLst>
              <a:ext uri="{FF2B5EF4-FFF2-40B4-BE49-F238E27FC236}">
                <a16:creationId xmlns:a16="http://schemas.microsoft.com/office/drawing/2014/main" id="{B5AE2366-876D-4059-9429-BA8258399B63}"/>
              </a:ext>
            </a:extLst>
          </p:cNvPr>
          <p:cNvSpPr>
            <a:spLocks noGrp="1"/>
          </p:cNvSpPr>
          <p:nvPr>
            <p:ph type="sldNum" sz="quarter" idx="20"/>
          </p:nvPr>
        </p:nvSpPr>
        <p:spPr/>
        <p:txBody>
          <a:bodyPr/>
          <a:lstStyle/>
          <a:p>
            <a:fld id="{8C4DBF15-9AC7-494A-A04C-7450EF0AE0FA}" type="slidenum">
              <a:rPr lang="en-US" smtClean="0"/>
              <a:t>16</a:t>
            </a:fld>
            <a:endParaRPr lang="en-US"/>
          </a:p>
        </p:txBody>
      </p:sp>
      <p:sp>
        <p:nvSpPr>
          <p:cNvPr id="12" name="Subtitle 11">
            <a:extLst>
              <a:ext uri="{FF2B5EF4-FFF2-40B4-BE49-F238E27FC236}">
                <a16:creationId xmlns:a16="http://schemas.microsoft.com/office/drawing/2014/main" id="{C20B30DB-C641-45D4-8934-DF282799373D}"/>
              </a:ext>
            </a:extLst>
          </p:cNvPr>
          <p:cNvSpPr>
            <a:spLocks noGrp="1"/>
          </p:cNvSpPr>
          <p:nvPr>
            <p:ph type="subTitle" idx="13"/>
          </p:nvPr>
        </p:nvSpPr>
        <p:spPr/>
        <p:txBody>
          <a:bodyPr/>
          <a:lstStyle/>
          <a:p>
            <a:endParaRPr lang="en-US" dirty="0"/>
          </a:p>
        </p:txBody>
      </p:sp>
      <p:sp>
        <p:nvSpPr>
          <p:cNvPr id="14" name="TextBox 13">
            <a:extLst>
              <a:ext uri="{FF2B5EF4-FFF2-40B4-BE49-F238E27FC236}">
                <a16:creationId xmlns:a16="http://schemas.microsoft.com/office/drawing/2014/main" id="{2A1BF8A6-6524-4F5A-90D7-9943BC46C191}"/>
              </a:ext>
            </a:extLst>
          </p:cNvPr>
          <p:cNvSpPr txBox="1"/>
          <p:nvPr/>
        </p:nvSpPr>
        <p:spPr bwMode="gray">
          <a:xfrm>
            <a:off x="539335" y="2414428"/>
            <a:ext cx="5501110" cy="699699"/>
          </a:xfrm>
          <a:prstGeom prst="rect">
            <a:avLst/>
          </a:prstGeom>
          <a:noFill/>
        </p:spPr>
        <p:txBody>
          <a:bodyPr wrap="square" lIns="72000" tIns="72000" rIns="72000" bIns="72000" rtlCol="0">
            <a:noAutofit/>
          </a:bodyPr>
          <a:lstStyle/>
          <a:p>
            <a:r>
              <a:rPr lang="en-US" sz="1100" b="1" dirty="0"/>
              <a:t>No duplication: </a:t>
            </a:r>
            <a:r>
              <a:rPr lang="en-US" sz="1100" dirty="0"/>
              <a:t>No message is delivered more than once</a:t>
            </a:r>
          </a:p>
          <a:p>
            <a:r>
              <a:rPr lang="en-US" sz="1100" b="1" dirty="0"/>
              <a:t>No creation: </a:t>
            </a:r>
            <a:r>
              <a:rPr lang="en-US" sz="1100" dirty="0"/>
              <a:t>If a process delivers message m with sender s, then s broadcast m</a:t>
            </a:r>
          </a:p>
          <a:p>
            <a:r>
              <a:rPr lang="en-US" sz="1100" b="1" dirty="0"/>
              <a:t>Agreement: </a:t>
            </a:r>
            <a:r>
              <a:rPr lang="en-US" sz="1100" dirty="0"/>
              <a:t>If a correct process delivers m, then every correct process delivers m</a:t>
            </a:r>
          </a:p>
          <a:p>
            <a:r>
              <a:rPr lang="en-US" sz="1100" b="1" dirty="0"/>
              <a:t>Timeliness: </a:t>
            </a:r>
            <a:r>
              <a:rPr lang="en-US" sz="1100" dirty="0">
                <a:solidFill>
                  <a:schemeClr val="tx2"/>
                </a:solidFill>
              </a:rPr>
              <a:t>If a correct process broadcasts m at time t, then any correct process that delivers m does so by t+ </a:t>
            </a:r>
            <a:r>
              <a:rPr lang="el-GR" sz="1100" dirty="0">
                <a:solidFill>
                  <a:schemeClr val="tx2"/>
                </a:solidFill>
              </a:rPr>
              <a:t>Δ</a:t>
            </a:r>
            <a:r>
              <a:rPr lang="en-US" sz="1100" dirty="0">
                <a:solidFill>
                  <a:schemeClr val="tx2"/>
                </a:solidFill>
              </a:rPr>
              <a:t>r</a:t>
            </a:r>
          </a:p>
        </p:txBody>
      </p:sp>
      <p:sp>
        <p:nvSpPr>
          <p:cNvPr id="15" name="TextBox 14">
            <a:extLst>
              <a:ext uri="{FF2B5EF4-FFF2-40B4-BE49-F238E27FC236}">
                <a16:creationId xmlns:a16="http://schemas.microsoft.com/office/drawing/2014/main" id="{33AEF964-8EE7-4665-B0CE-D9965C49F083}"/>
              </a:ext>
            </a:extLst>
          </p:cNvPr>
          <p:cNvSpPr txBox="1"/>
          <p:nvPr/>
        </p:nvSpPr>
        <p:spPr bwMode="gray">
          <a:xfrm>
            <a:off x="529127" y="3445104"/>
            <a:ext cx="5709513" cy="371360"/>
          </a:xfrm>
          <a:prstGeom prst="rect">
            <a:avLst/>
          </a:prstGeom>
          <a:noFill/>
        </p:spPr>
        <p:txBody>
          <a:bodyPr wrap="square" lIns="72000" tIns="72000" rIns="72000" bIns="72000" rtlCol="0">
            <a:noAutofit/>
          </a:bodyPr>
          <a:lstStyle/>
          <a:p>
            <a:r>
              <a:rPr lang="en-US" sz="1100" b="1" dirty="0"/>
              <a:t>Validity: </a:t>
            </a:r>
            <a:r>
              <a:rPr lang="en-US" sz="1100" dirty="0"/>
              <a:t>If a correct broadcasts m, then every correct process eventually delivers m</a:t>
            </a:r>
          </a:p>
        </p:txBody>
      </p:sp>
      <p:sp>
        <p:nvSpPr>
          <p:cNvPr id="16" name="Left Brace 15">
            <a:extLst>
              <a:ext uri="{FF2B5EF4-FFF2-40B4-BE49-F238E27FC236}">
                <a16:creationId xmlns:a16="http://schemas.microsoft.com/office/drawing/2014/main" id="{D8319C2A-DF32-4E46-91E9-74830FD8F7D4}"/>
              </a:ext>
            </a:extLst>
          </p:cNvPr>
          <p:cNvSpPr/>
          <p:nvPr/>
        </p:nvSpPr>
        <p:spPr bwMode="gray">
          <a:xfrm>
            <a:off x="387493" y="2360470"/>
            <a:ext cx="281885" cy="1753386"/>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Left Brace 16">
            <a:extLst>
              <a:ext uri="{FF2B5EF4-FFF2-40B4-BE49-F238E27FC236}">
                <a16:creationId xmlns:a16="http://schemas.microsoft.com/office/drawing/2014/main" id="{E272CF30-9576-4BEA-AE7A-7492FAE7D15D}"/>
              </a:ext>
            </a:extLst>
          </p:cNvPr>
          <p:cNvSpPr/>
          <p:nvPr/>
        </p:nvSpPr>
        <p:spPr bwMode="gray">
          <a:xfrm flipH="1">
            <a:off x="5972627" y="2360470"/>
            <a:ext cx="281885" cy="1753386"/>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2BCD98FF-4A6A-46C8-A7BC-118BBB6B837F}"/>
              </a:ext>
            </a:extLst>
          </p:cNvPr>
          <p:cNvSpPr txBox="1"/>
          <p:nvPr/>
        </p:nvSpPr>
        <p:spPr bwMode="gray">
          <a:xfrm>
            <a:off x="1934135" y="4297988"/>
            <a:ext cx="2711510" cy="371360"/>
          </a:xfrm>
          <a:prstGeom prst="rect">
            <a:avLst/>
          </a:prstGeom>
          <a:noFill/>
        </p:spPr>
        <p:txBody>
          <a:bodyPr wrap="square" lIns="72000" tIns="72000" rIns="72000" bIns="72000" rtlCol="0">
            <a:noAutofit/>
          </a:bodyPr>
          <a:lstStyle/>
          <a:p>
            <a:pPr algn="ctr"/>
            <a:r>
              <a:rPr lang="en-US" sz="1400" b="1" dirty="0">
                <a:solidFill>
                  <a:srgbClr val="C00000"/>
                </a:solidFill>
              </a:rPr>
              <a:t>Real-time Reliable Broadcast Abstraction (RTRB)</a:t>
            </a:r>
          </a:p>
        </p:txBody>
      </p:sp>
      <p:sp>
        <p:nvSpPr>
          <p:cNvPr id="24" name="TextBox 23">
            <a:extLst>
              <a:ext uri="{FF2B5EF4-FFF2-40B4-BE49-F238E27FC236}">
                <a16:creationId xmlns:a16="http://schemas.microsoft.com/office/drawing/2014/main" id="{0C277D13-F390-4D1F-8C4C-8A6439936E78}"/>
              </a:ext>
            </a:extLst>
          </p:cNvPr>
          <p:cNvSpPr txBox="1"/>
          <p:nvPr/>
        </p:nvSpPr>
        <p:spPr bwMode="gray">
          <a:xfrm>
            <a:off x="7780500" y="2742767"/>
            <a:ext cx="1944572" cy="371360"/>
          </a:xfrm>
          <a:prstGeom prst="rect">
            <a:avLst/>
          </a:prstGeom>
          <a:noFill/>
        </p:spPr>
        <p:txBody>
          <a:bodyPr wrap="square" lIns="72000" tIns="72000" rIns="72000" bIns="72000" rtlCol="0">
            <a:noAutofit/>
          </a:bodyPr>
          <a:lstStyle/>
          <a:p>
            <a:pPr algn="ctr"/>
            <a:r>
              <a:rPr lang="en-US" sz="1400" b="1" dirty="0">
                <a:solidFill>
                  <a:srgbClr val="C00000"/>
                </a:solidFill>
              </a:rPr>
              <a:t>Probabilistically Synchronous System</a:t>
            </a:r>
          </a:p>
        </p:txBody>
      </p:sp>
      <p:sp>
        <p:nvSpPr>
          <p:cNvPr id="25" name="TextBox 24">
            <a:extLst>
              <a:ext uri="{FF2B5EF4-FFF2-40B4-BE49-F238E27FC236}">
                <a16:creationId xmlns:a16="http://schemas.microsoft.com/office/drawing/2014/main" id="{AB273F95-D69D-47EE-8576-08BA6649627E}"/>
              </a:ext>
            </a:extLst>
          </p:cNvPr>
          <p:cNvSpPr txBox="1"/>
          <p:nvPr/>
        </p:nvSpPr>
        <p:spPr bwMode="gray">
          <a:xfrm>
            <a:off x="6311770" y="3115690"/>
            <a:ext cx="1774350" cy="371360"/>
          </a:xfrm>
          <a:prstGeom prst="rect">
            <a:avLst/>
          </a:prstGeom>
          <a:noFill/>
        </p:spPr>
        <p:txBody>
          <a:bodyPr wrap="square" lIns="72000" tIns="72000" rIns="72000" bIns="72000" rtlCol="0">
            <a:noAutofit/>
          </a:bodyPr>
          <a:lstStyle/>
          <a:p>
            <a:pPr algn="ctr"/>
            <a:r>
              <a:rPr lang="en-US" sz="1400" dirty="0"/>
              <a:t>in</a:t>
            </a:r>
          </a:p>
        </p:txBody>
      </p:sp>
      <p:sp>
        <p:nvSpPr>
          <p:cNvPr id="26" name="TextBox 25">
            <a:extLst>
              <a:ext uri="{FF2B5EF4-FFF2-40B4-BE49-F238E27FC236}">
                <a16:creationId xmlns:a16="http://schemas.microsoft.com/office/drawing/2014/main" id="{FDBCD527-3180-45B1-97D9-62A03308F7EE}"/>
              </a:ext>
            </a:extLst>
          </p:cNvPr>
          <p:cNvSpPr txBox="1"/>
          <p:nvPr/>
        </p:nvSpPr>
        <p:spPr bwMode="gray">
          <a:xfrm>
            <a:off x="7780500" y="3237163"/>
            <a:ext cx="1896715" cy="371360"/>
          </a:xfrm>
          <a:prstGeom prst="rect">
            <a:avLst/>
          </a:prstGeom>
          <a:noFill/>
        </p:spPr>
        <p:txBody>
          <a:bodyPr wrap="square" lIns="72000" tIns="72000" rIns="72000" bIns="72000" rtlCol="0">
            <a:noAutofit/>
          </a:bodyPr>
          <a:lstStyle/>
          <a:p>
            <a:pPr algn="ctr"/>
            <a:r>
              <a:rPr lang="en-US" sz="1400" b="1" dirty="0">
                <a:solidFill>
                  <a:srgbClr val="C00000"/>
                </a:solidFill>
              </a:rPr>
              <a:t>+</a:t>
            </a:r>
          </a:p>
          <a:p>
            <a:pPr algn="ctr"/>
            <a:r>
              <a:rPr lang="en-US" sz="1400" b="1" dirty="0">
                <a:solidFill>
                  <a:srgbClr val="C00000"/>
                </a:solidFill>
              </a:rPr>
              <a:t> P</a:t>
            </a:r>
          </a:p>
        </p:txBody>
      </p:sp>
    </p:spTree>
    <p:extLst>
      <p:ext uri="{BB962C8B-B14F-4D97-AF65-F5344CB8AC3E}">
        <p14:creationId xmlns:p14="http://schemas.microsoft.com/office/powerpoint/2010/main" val="267044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C9B341-D445-416C-9C16-B7ABC10B4DAE}"/>
              </a:ext>
            </a:extLst>
          </p:cNvPr>
          <p:cNvSpPr>
            <a:spLocks noGrp="1"/>
          </p:cNvSpPr>
          <p:nvPr>
            <p:ph sz="quarter" idx="21"/>
          </p:nvPr>
        </p:nvSpPr>
        <p:spPr/>
        <p:txBody>
          <a:bodyPr/>
          <a:lstStyle/>
          <a:p>
            <a:endParaRPr lang="en-US" b="1" dirty="0"/>
          </a:p>
        </p:txBody>
      </p:sp>
      <p:sp>
        <p:nvSpPr>
          <p:cNvPr id="3" name="Title 2">
            <a:extLst>
              <a:ext uri="{FF2B5EF4-FFF2-40B4-BE49-F238E27FC236}">
                <a16:creationId xmlns:a16="http://schemas.microsoft.com/office/drawing/2014/main" id="{630C4678-907C-4222-BBDB-72B5B97B040C}"/>
              </a:ext>
            </a:extLst>
          </p:cNvPr>
          <p:cNvSpPr>
            <a:spLocks noGrp="1"/>
          </p:cNvSpPr>
          <p:nvPr>
            <p:ph type="title"/>
          </p:nvPr>
        </p:nvSpPr>
        <p:spPr/>
        <p:txBody>
          <a:bodyPr/>
          <a:lstStyle/>
          <a:p>
            <a:r>
              <a:rPr lang="en-US" dirty="0"/>
              <a:t>Real-time Reliable Broadcast (RTRB)</a:t>
            </a:r>
          </a:p>
        </p:txBody>
      </p:sp>
      <p:sp>
        <p:nvSpPr>
          <p:cNvPr id="4" name="Date Placeholder 3">
            <a:extLst>
              <a:ext uri="{FF2B5EF4-FFF2-40B4-BE49-F238E27FC236}">
                <a16:creationId xmlns:a16="http://schemas.microsoft.com/office/drawing/2014/main" id="{DAFEFC91-2809-4B86-A440-DFD3B437A0E0}"/>
              </a:ext>
            </a:extLst>
          </p:cNvPr>
          <p:cNvSpPr>
            <a:spLocks noGrp="1"/>
          </p:cNvSpPr>
          <p:nvPr>
            <p:ph type="dt" sz="half" idx="18"/>
          </p:nvPr>
        </p:nvSpPr>
        <p:spPr/>
        <p:txBody>
          <a:bodyPr/>
          <a:lstStyle/>
          <a:p>
            <a:fld id="{515F1631-33DF-4CCC-8DEB-C64301936F7D}" type="datetime1">
              <a:rPr lang="en-US" smtClean="0"/>
              <a:t>12/3/2020</a:t>
            </a:fld>
            <a:endParaRPr lang="en-US"/>
          </a:p>
        </p:txBody>
      </p:sp>
      <p:sp>
        <p:nvSpPr>
          <p:cNvPr id="5" name="Footer Placeholder 4">
            <a:extLst>
              <a:ext uri="{FF2B5EF4-FFF2-40B4-BE49-F238E27FC236}">
                <a16:creationId xmlns:a16="http://schemas.microsoft.com/office/drawing/2014/main" id="{F3C302F7-F5C6-4B06-89D7-0692435A92E1}"/>
              </a:ext>
            </a:extLst>
          </p:cNvPr>
          <p:cNvSpPr>
            <a:spLocks noGrp="1"/>
          </p:cNvSpPr>
          <p:nvPr>
            <p:ph type="ftr" sz="quarter" idx="19"/>
          </p:nvPr>
        </p:nvSpPr>
        <p:spPr/>
        <p:txBody>
          <a:bodyPr/>
          <a:lstStyle/>
          <a:p>
            <a:r>
              <a:rPr lang="en-US" dirty="0"/>
              <a:t>david.kozhaya@ch.abb.com</a:t>
            </a:r>
          </a:p>
        </p:txBody>
      </p:sp>
      <p:sp>
        <p:nvSpPr>
          <p:cNvPr id="6" name="Slide Number Placeholder 5">
            <a:extLst>
              <a:ext uri="{FF2B5EF4-FFF2-40B4-BE49-F238E27FC236}">
                <a16:creationId xmlns:a16="http://schemas.microsoft.com/office/drawing/2014/main" id="{D481DA27-4B71-4FF2-AB54-500967F54D51}"/>
              </a:ext>
            </a:extLst>
          </p:cNvPr>
          <p:cNvSpPr>
            <a:spLocks noGrp="1"/>
          </p:cNvSpPr>
          <p:nvPr>
            <p:ph type="sldNum" sz="quarter" idx="20"/>
          </p:nvPr>
        </p:nvSpPr>
        <p:spPr/>
        <p:txBody>
          <a:bodyPr/>
          <a:lstStyle/>
          <a:p>
            <a:fld id="{8C4DBF15-9AC7-494A-A04C-7450EF0AE0FA}" type="slidenum">
              <a:rPr lang="en-US" smtClean="0"/>
              <a:t>17</a:t>
            </a:fld>
            <a:endParaRPr lang="en-US"/>
          </a:p>
        </p:txBody>
      </p:sp>
      <p:sp>
        <p:nvSpPr>
          <p:cNvPr id="7" name="Subtitle 6">
            <a:extLst>
              <a:ext uri="{FF2B5EF4-FFF2-40B4-BE49-F238E27FC236}">
                <a16:creationId xmlns:a16="http://schemas.microsoft.com/office/drawing/2014/main" id="{350D74EF-6813-4581-AB03-CB6C9B8EAA1C}"/>
              </a:ext>
            </a:extLst>
          </p:cNvPr>
          <p:cNvSpPr>
            <a:spLocks noGrp="1"/>
          </p:cNvSpPr>
          <p:nvPr>
            <p:ph type="subTitle" idx="13"/>
          </p:nvPr>
        </p:nvSpPr>
        <p:spPr/>
        <p:txBody>
          <a:bodyPr/>
          <a:lstStyle/>
          <a:p>
            <a:r>
              <a:rPr lang="en-US" dirty="0"/>
              <a:t>Algorithm for Probabilistically Synchronous System with P</a:t>
            </a:r>
          </a:p>
          <a:p>
            <a:endParaRPr lang="en-US" dirty="0"/>
          </a:p>
        </p:txBody>
      </p:sp>
      <p:cxnSp>
        <p:nvCxnSpPr>
          <p:cNvPr id="9" name="Straight Connector 8">
            <a:extLst>
              <a:ext uri="{FF2B5EF4-FFF2-40B4-BE49-F238E27FC236}">
                <a16:creationId xmlns:a16="http://schemas.microsoft.com/office/drawing/2014/main" id="{164ADC72-DAC6-4BFE-9552-3EA837C8B87E}"/>
              </a:ext>
            </a:extLst>
          </p:cNvPr>
          <p:cNvCxnSpPr>
            <a:cxnSpLocks/>
          </p:cNvCxnSpPr>
          <p:nvPr/>
        </p:nvCxnSpPr>
        <p:spPr bwMode="gray">
          <a:xfrm>
            <a:off x="1067551" y="2666625"/>
            <a:ext cx="97566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9D878F7-E653-4A04-B7FE-31497C4A770B}"/>
              </a:ext>
            </a:extLst>
          </p:cNvPr>
          <p:cNvSpPr/>
          <p:nvPr/>
        </p:nvSpPr>
        <p:spPr bwMode="gray">
          <a:xfrm>
            <a:off x="590081" y="2544067"/>
            <a:ext cx="373868" cy="2026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p</a:t>
            </a:r>
          </a:p>
        </p:txBody>
      </p:sp>
      <p:cxnSp>
        <p:nvCxnSpPr>
          <p:cNvPr id="12" name="Straight Connector 11">
            <a:extLst>
              <a:ext uri="{FF2B5EF4-FFF2-40B4-BE49-F238E27FC236}">
                <a16:creationId xmlns:a16="http://schemas.microsoft.com/office/drawing/2014/main" id="{5DBECF34-CB07-4C85-99D8-1EB43C6D3928}"/>
              </a:ext>
            </a:extLst>
          </p:cNvPr>
          <p:cNvCxnSpPr>
            <a:cxnSpLocks/>
          </p:cNvCxnSpPr>
          <p:nvPr/>
        </p:nvCxnSpPr>
        <p:spPr bwMode="gray">
          <a:xfrm>
            <a:off x="1067551" y="3463342"/>
            <a:ext cx="97566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1BBD000-4A69-4C44-9997-0E8A30BB8A38}"/>
              </a:ext>
            </a:extLst>
          </p:cNvPr>
          <p:cNvSpPr/>
          <p:nvPr/>
        </p:nvSpPr>
        <p:spPr bwMode="gray">
          <a:xfrm>
            <a:off x="590081" y="3340784"/>
            <a:ext cx="373868" cy="2026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q</a:t>
            </a:r>
          </a:p>
        </p:txBody>
      </p:sp>
      <p:cxnSp>
        <p:nvCxnSpPr>
          <p:cNvPr id="14" name="Straight Connector 13">
            <a:extLst>
              <a:ext uri="{FF2B5EF4-FFF2-40B4-BE49-F238E27FC236}">
                <a16:creationId xmlns:a16="http://schemas.microsoft.com/office/drawing/2014/main" id="{96A56D50-D12F-4018-A592-4E8359943D9B}"/>
              </a:ext>
            </a:extLst>
          </p:cNvPr>
          <p:cNvCxnSpPr>
            <a:cxnSpLocks/>
          </p:cNvCxnSpPr>
          <p:nvPr/>
        </p:nvCxnSpPr>
        <p:spPr bwMode="gray">
          <a:xfrm>
            <a:off x="1067551" y="4237536"/>
            <a:ext cx="97566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DFB2FFD-0623-4DDE-8208-3D13830C9638}"/>
              </a:ext>
            </a:extLst>
          </p:cNvPr>
          <p:cNvSpPr/>
          <p:nvPr/>
        </p:nvSpPr>
        <p:spPr bwMode="gray">
          <a:xfrm>
            <a:off x="590081" y="4114978"/>
            <a:ext cx="373868" cy="2026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r</a:t>
            </a:r>
          </a:p>
        </p:txBody>
      </p:sp>
      <p:cxnSp>
        <p:nvCxnSpPr>
          <p:cNvPr id="16" name="Straight Connector 15">
            <a:extLst>
              <a:ext uri="{FF2B5EF4-FFF2-40B4-BE49-F238E27FC236}">
                <a16:creationId xmlns:a16="http://schemas.microsoft.com/office/drawing/2014/main" id="{E9D610C0-1C5E-4CAE-810C-E080C5DA3A04}"/>
              </a:ext>
            </a:extLst>
          </p:cNvPr>
          <p:cNvCxnSpPr>
            <a:cxnSpLocks/>
          </p:cNvCxnSpPr>
          <p:nvPr/>
        </p:nvCxnSpPr>
        <p:spPr bwMode="gray">
          <a:xfrm>
            <a:off x="1067551" y="5134490"/>
            <a:ext cx="97566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865BDDD-AF75-4665-B9A4-E1D1D60DDB71}"/>
              </a:ext>
            </a:extLst>
          </p:cNvPr>
          <p:cNvSpPr/>
          <p:nvPr/>
        </p:nvSpPr>
        <p:spPr bwMode="gray">
          <a:xfrm>
            <a:off x="590081" y="5011932"/>
            <a:ext cx="373868" cy="2026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s</a:t>
            </a:r>
          </a:p>
        </p:txBody>
      </p:sp>
      <p:sp>
        <p:nvSpPr>
          <p:cNvPr id="8" name="Rectangle 7">
            <a:extLst>
              <a:ext uri="{FF2B5EF4-FFF2-40B4-BE49-F238E27FC236}">
                <a16:creationId xmlns:a16="http://schemas.microsoft.com/office/drawing/2014/main" id="{7CCE266E-B62F-4F5B-89E5-D910851F7EF0}"/>
              </a:ext>
            </a:extLst>
          </p:cNvPr>
          <p:cNvSpPr/>
          <p:nvPr/>
        </p:nvSpPr>
        <p:spPr bwMode="gray">
          <a:xfrm>
            <a:off x="3126077" y="3363307"/>
            <a:ext cx="5828737" cy="112610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000" dirty="0">
                <a:solidFill>
                  <a:schemeClr val="bg1"/>
                </a:solidFill>
              </a:rPr>
              <a:t>Impossible</a:t>
            </a:r>
          </a:p>
        </p:txBody>
      </p:sp>
    </p:spTree>
    <p:extLst>
      <p:ext uri="{BB962C8B-B14F-4D97-AF65-F5344CB8AC3E}">
        <p14:creationId xmlns:p14="http://schemas.microsoft.com/office/powerpoint/2010/main" val="73823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C9B341-D445-416C-9C16-B7ABC10B4DAE}"/>
              </a:ext>
            </a:extLst>
          </p:cNvPr>
          <p:cNvSpPr>
            <a:spLocks noGrp="1"/>
          </p:cNvSpPr>
          <p:nvPr>
            <p:ph sz="quarter" idx="21"/>
          </p:nvPr>
        </p:nvSpPr>
        <p:spPr/>
        <p:txBody>
          <a:bodyPr/>
          <a:lstStyle/>
          <a:p>
            <a:r>
              <a:rPr lang="en-US" b="1" dirty="0"/>
              <a:t>For any  predefined </a:t>
            </a:r>
            <a:r>
              <a:rPr lang="el-GR" b="1" dirty="0"/>
              <a:t>Δ</a:t>
            </a:r>
            <a:r>
              <a:rPr lang="en-US" b="1" dirty="0"/>
              <a:t>r</a:t>
            </a:r>
          </a:p>
        </p:txBody>
      </p:sp>
      <p:sp>
        <p:nvSpPr>
          <p:cNvPr id="3" name="Title 2">
            <a:extLst>
              <a:ext uri="{FF2B5EF4-FFF2-40B4-BE49-F238E27FC236}">
                <a16:creationId xmlns:a16="http://schemas.microsoft.com/office/drawing/2014/main" id="{630C4678-907C-4222-BBDB-72B5B97B040C}"/>
              </a:ext>
            </a:extLst>
          </p:cNvPr>
          <p:cNvSpPr>
            <a:spLocks noGrp="1"/>
          </p:cNvSpPr>
          <p:nvPr>
            <p:ph type="title"/>
          </p:nvPr>
        </p:nvSpPr>
        <p:spPr/>
        <p:txBody>
          <a:bodyPr/>
          <a:lstStyle/>
          <a:p>
            <a:r>
              <a:rPr lang="en-US" dirty="0"/>
              <a:t>Real-time Reliable Broadcast (RTRB)</a:t>
            </a:r>
          </a:p>
        </p:txBody>
      </p:sp>
      <p:sp>
        <p:nvSpPr>
          <p:cNvPr id="4" name="Date Placeholder 3">
            <a:extLst>
              <a:ext uri="{FF2B5EF4-FFF2-40B4-BE49-F238E27FC236}">
                <a16:creationId xmlns:a16="http://schemas.microsoft.com/office/drawing/2014/main" id="{DAFEFC91-2809-4B86-A440-DFD3B437A0E0}"/>
              </a:ext>
            </a:extLst>
          </p:cNvPr>
          <p:cNvSpPr>
            <a:spLocks noGrp="1"/>
          </p:cNvSpPr>
          <p:nvPr>
            <p:ph type="dt" sz="half" idx="18"/>
          </p:nvPr>
        </p:nvSpPr>
        <p:spPr/>
        <p:txBody>
          <a:bodyPr/>
          <a:lstStyle/>
          <a:p>
            <a:fld id="{515F1631-33DF-4CCC-8DEB-C64301936F7D}" type="datetime1">
              <a:rPr lang="en-US" smtClean="0"/>
              <a:t>12/3/2020</a:t>
            </a:fld>
            <a:endParaRPr lang="en-US"/>
          </a:p>
        </p:txBody>
      </p:sp>
      <p:sp>
        <p:nvSpPr>
          <p:cNvPr id="5" name="Footer Placeholder 4">
            <a:extLst>
              <a:ext uri="{FF2B5EF4-FFF2-40B4-BE49-F238E27FC236}">
                <a16:creationId xmlns:a16="http://schemas.microsoft.com/office/drawing/2014/main" id="{F3C302F7-F5C6-4B06-89D7-0692435A92E1}"/>
              </a:ext>
            </a:extLst>
          </p:cNvPr>
          <p:cNvSpPr>
            <a:spLocks noGrp="1"/>
          </p:cNvSpPr>
          <p:nvPr>
            <p:ph type="ftr" sz="quarter" idx="19"/>
          </p:nvPr>
        </p:nvSpPr>
        <p:spPr/>
        <p:txBody>
          <a:bodyPr/>
          <a:lstStyle/>
          <a:p>
            <a:r>
              <a:rPr lang="en-US" dirty="0"/>
              <a:t>david.kozhaya@ch.abb.com</a:t>
            </a:r>
          </a:p>
        </p:txBody>
      </p:sp>
      <p:sp>
        <p:nvSpPr>
          <p:cNvPr id="6" name="Slide Number Placeholder 5">
            <a:extLst>
              <a:ext uri="{FF2B5EF4-FFF2-40B4-BE49-F238E27FC236}">
                <a16:creationId xmlns:a16="http://schemas.microsoft.com/office/drawing/2014/main" id="{D481DA27-4B71-4FF2-AB54-500967F54D51}"/>
              </a:ext>
            </a:extLst>
          </p:cNvPr>
          <p:cNvSpPr>
            <a:spLocks noGrp="1"/>
          </p:cNvSpPr>
          <p:nvPr>
            <p:ph type="sldNum" sz="quarter" idx="20"/>
          </p:nvPr>
        </p:nvSpPr>
        <p:spPr/>
        <p:txBody>
          <a:bodyPr/>
          <a:lstStyle/>
          <a:p>
            <a:fld id="{8C4DBF15-9AC7-494A-A04C-7450EF0AE0FA}" type="slidenum">
              <a:rPr lang="en-US" smtClean="0"/>
              <a:t>18</a:t>
            </a:fld>
            <a:endParaRPr lang="en-US"/>
          </a:p>
        </p:txBody>
      </p:sp>
      <p:sp>
        <p:nvSpPr>
          <p:cNvPr id="7" name="Subtitle 6">
            <a:extLst>
              <a:ext uri="{FF2B5EF4-FFF2-40B4-BE49-F238E27FC236}">
                <a16:creationId xmlns:a16="http://schemas.microsoft.com/office/drawing/2014/main" id="{350D74EF-6813-4581-AB03-CB6C9B8EAA1C}"/>
              </a:ext>
            </a:extLst>
          </p:cNvPr>
          <p:cNvSpPr>
            <a:spLocks noGrp="1"/>
          </p:cNvSpPr>
          <p:nvPr>
            <p:ph type="subTitle" idx="13"/>
          </p:nvPr>
        </p:nvSpPr>
        <p:spPr/>
        <p:txBody>
          <a:bodyPr/>
          <a:lstStyle/>
          <a:p>
            <a:r>
              <a:rPr lang="en-US" dirty="0"/>
              <a:t>Algorithm for Probabilistically Synchronous System with P</a:t>
            </a:r>
          </a:p>
          <a:p>
            <a:endParaRPr lang="en-US" dirty="0"/>
          </a:p>
        </p:txBody>
      </p:sp>
      <p:cxnSp>
        <p:nvCxnSpPr>
          <p:cNvPr id="9" name="Straight Connector 8">
            <a:extLst>
              <a:ext uri="{FF2B5EF4-FFF2-40B4-BE49-F238E27FC236}">
                <a16:creationId xmlns:a16="http://schemas.microsoft.com/office/drawing/2014/main" id="{164ADC72-DAC6-4BFE-9552-3EA837C8B87E}"/>
              </a:ext>
            </a:extLst>
          </p:cNvPr>
          <p:cNvCxnSpPr>
            <a:cxnSpLocks/>
          </p:cNvCxnSpPr>
          <p:nvPr/>
        </p:nvCxnSpPr>
        <p:spPr bwMode="gray">
          <a:xfrm>
            <a:off x="1067551" y="2666625"/>
            <a:ext cx="97566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9D878F7-E653-4A04-B7FE-31497C4A770B}"/>
              </a:ext>
            </a:extLst>
          </p:cNvPr>
          <p:cNvSpPr/>
          <p:nvPr/>
        </p:nvSpPr>
        <p:spPr bwMode="gray">
          <a:xfrm>
            <a:off x="590081" y="2544067"/>
            <a:ext cx="373868" cy="2026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p</a:t>
            </a:r>
          </a:p>
        </p:txBody>
      </p:sp>
      <p:cxnSp>
        <p:nvCxnSpPr>
          <p:cNvPr id="12" name="Straight Connector 11">
            <a:extLst>
              <a:ext uri="{FF2B5EF4-FFF2-40B4-BE49-F238E27FC236}">
                <a16:creationId xmlns:a16="http://schemas.microsoft.com/office/drawing/2014/main" id="{5DBECF34-CB07-4C85-99D8-1EB43C6D3928}"/>
              </a:ext>
            </a:extLst>
          </p:cNvPr>
          <p:cNvCxnSpPr>
            <a:cxnSpLocks/>
          </p:cNvCxnSpPr>
          <p:nvPr/>
        </p:nvCxnSpPr>
        <p:spPr bwMode="gray">
          <a:xfrm>
            <a:off x="1067551" y="3463342"/>
            <a:ext cx="97566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1BBD000-4A69-4C44-9997-0E8A30BB8A38}"/>
              </a:ext>
            </a:extLst>
          </p:cNvPr>
          <p:cNvSpPr/>
          <p:nvPr/>
        </p:nvSpPr>
        <p:spPr bwMode="gray">
          <a:xfrm>
            <a:off x="590081" y="3340784"/>
            <a:ext cx="373868" cy="2026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q</a:t>
            </a:r>
          </a:p>
        </p:txBody>
      </p:sp>
      <p:cxnSp>
        <p:nvCxnSpPr>
          <p:cNvPr id="14" name="Straight Connector 13">
            <a:extLst>
              <a:ext uri="{FF2B5EF4-FFF2-40B4-BE49-F238E27FC236}">
                <a16:creationId xmlns:a16="http://schemas.microsoft.com/office/drawing/2014/main" id="{96A56D50-D12F-4018-A592-4E8359943D9B}"/>
              </a:ext>
            </a:extLst>
          </p:cNvPr>
          <p:cNvCxnSpPr>
            <a:cxnSpLocks/>
          </p:cNvCxnSpPr>
          <p:nvPr/>
        </p:nvCxnSpPr>
        <p:spPr bwMode="gray">
          <a:xfrm>
            <a:off x="1067551" y="4237536"/>
            <a:ext cx="97566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DFB2FFD-0623-4DDE-8208-3D13830C9638}"/>
              </a:ext>
            </a:extLst>
          </p:cNvPr>
          <p:cNvSpPr/>
          <p:nvPr/>
        </p:nvSpPr>
        <p:spPr bwMode="gray">
          <a:xfrm>
            <a:off x="590081" y="4114978"/>
            <a:ext cx="373868" cy="2026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r</a:t>
            </a:r>
          </a:p>
        </p:txBody>
      </p:sp>
      <p:cxnSp>
        <p:nvCxnSpPr>
          <p:cNvPr id="16" name="Straight Connector 15">
            <a:extLst>
              <a:ext uri="{FF2B5EF4-FFF2-40B4-BE49-F238E27FC236}">
                <a16:creationId xmlns:a16="http://schemas.microsoft.com/office/drawing/2014/main" id="{E9D610C0-1C5E-4CAE-810C-E080C5DA3A04}"/>
              </a:ext>
            </a:extLst>
          </p:cNvPr>
          <p:cNvCxnSpPr>
            <a:cxnSpLocks/>
          </p:cNvCxnSpPr>
          <p:nvPr/>
        </p:nvCxnSpPr>
        <p:spPr bwMode="gray">
          <a:xfrm>
            <a:off x="1067551" y="5134490"/>
            <a:ext cx="97566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865BDDD-AF75-4665-B9A4-E1D1D60DDB71}"/>
              </a:ext>
            </a:extLst>
          </p:cNvPr>
          <p:cNvSpPr/>
          <p:nvPr/>
        </p:nvSpPr>
        <p:spPr bwMode="gray">
          <a:xfrm>
            <a:off x="590081" y="5011932"/>
            <a:ext cx="373868" cy="2026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s</a:t>
            </a:r>
          </a:p>
        </p:txBody>
      </p:sp>
      <p:cxnSp>
        <p:nvCxnSpPr>
          <p:cNvPr id="18" name="Straight Arrow Connector 17">
            <a:extLst>
              <a:ext uri="{FF2B5EF4-FFF2-40B4-BE49-F238E27FC236}">
                <a16:creationId xmlns:a16="http://schemas.microsoft.com/office/drawing/2014/main" id="{4B631033-7F5F-43D5-BAF4-36F9EF7643F7}"/>
              </a:ext>
            </a:extLst>
          </p:cNvPr>
          <p:cNvCxnSpPr/>
          <p:nvPr/>
        </p:nvCxnSpPr>
        <p:spPr bwMode="gray">
          <a:xfrm>
            <a:off x="1495318" y="2666625"/>
            <a:ext cx="631865" cy="7967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E51D3EC-5184-4E12-A06D-DEADEDFCD708}"/>
              </a:ext>
            </a:extLst>
          </p:cNvPr>
          <p:cNvCxnSpPr/>
          <p:nvPr/>
        </p:nvCxnSpPr>
        <p:spPr bwMode="gray">
          <a:xfrm>
            <a:off x="1495318" y="2666625"/>
            <a:ext cx="651116" cy="15709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597722B-17F6-4ED8-AD2F-853F96A5B394}"/>
              </a:ext>
            </a:extLst>
          </p:cNvPr>
          <p:cNvCxnSpPr>
            <a:cxnSpLocks/>
          </p:cNvCxnSpPr>
          <p:nvPr/>
        </p:nvCxnSpPr>
        <p:spPr bwMode="gray">
          <a:xfrm>
            <a:off x="1495318" y="2666625"/>
            <a:ext cx="302796" cy="176099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F0C2422-A383-47DA-9932-2A8E28AC1799}"/>
              </a:ext>
            </a:extLst>
          </p:cNvPr>
          <p:cNvCxnSpPr>
            <a:cxnSpLocks/>
          </p:cNvCxnSpPr>
          <p:nvPr/>
        </p:nvCxnSpPr>
        <p:spPr bwMode="gray">
          <a:xfrm>
            <a:off x="2146433" y="3481407"/>
            <a:ext cx="2127183" cy="126812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E2D1941-4EF0-4E53-8C33-3EE76952D7CE}"/>
              </a:ext>
            </a:extLst>
          </p:cNvPr>
          <p:cNvCxnSpPr/>
          <p:nvPr/>
        </p:nvCxnSpPr>
        <p:spPr bwMode="gray">
          <a:xfrm>
            <a:off x="2146433" y="4237536"/>
            <a:ext cx="529390" cy="32483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908328-D088-4CBB-8AD9-35A4FFE15FCA}"/>
              </a:ext>
            </a:extLst>
          </p:cNvPr>
          <p:cNvCxnSpPr/>
          <p:nvPr/>
        </p:nvCxnSpPr>
        <p:spPr bwMode="gray">
          <a:xfrm>
            <a:off x="3609474" y="2684391"/>
            <a:ext cx="1742172" cy="20085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Explosion: 8 Points 30">
            <a:extLst>
              <a:ext uri="{FF2B5EF4-FFF2-40B4-BE49-F238E27FC236}">
                <a16:creationId xmlns:a16="http://schemas.microsoft.com/office/drawing/2014/main" id="{040977E3-D83F-4ABC-9B2F-E2C2133DD347}"/>
              </a:ext>
            </a:extLst>
          </p:cNvPr>
          <p:cNvSpPr/>
          <p:nvPr/>
        </p:nvSpPr>
        <p:spPr bwMode="gray">
          <a:xfrm>
            <a:off x="1689233" y="4389550"/>
            <a:ext cx="304800" cy="232634"/>
          </a:xfrm>
          <a:prstGeom prst="irregularSeal1">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err="1"/>
          </a:p>
        </p:txBody>
      </p:sp>
      <p:sp>
        <p:nvSpPr>
          <p:cNvPr id="32" name="Explosion: 8 Points 31">
            <a:extLst>
              <a:ext uri="{FF2B5EF4-FFF2-40B4-BE49-F238E27FC236}">
                <a16:creationId xmlns:a16="http://schemas.microsoft.com/office/drawing/2014/main" id="{A7DE3D23-506A-4020-BC39-3BD621756E60}"/>
              </a:ext>
            </a:extLst>
          </p:cNvPr>
          <p:cNvSpPr/>
          <p:nvPr/>
        </p:nvSpPr>
        <p:spPr bwMode="gray">
          <a:xfrm>
            <a:off x="4175760" y="4710670"/>
            <a:ext cx="304800" cy="232634"/>
          </a:xfrm>
          <a:prstGeom prst="irregularSeal1">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err="1"/>
          </a:p>
        </p:txBody>
      </p:sp>
      <p:sp>
        <p:nvSpPr>
          <p:cNvPr id="33" name="Explosion: 8 Points 32">
            <a:extLst>
              <a:ext uri="{FF2B5EF4-FFF2-40B4-BE49-F238E27FC236}">
                <a16:creationId xmlns:a16="http://schemas.microsoft.com/office/drawing/2014/main" id="{4C749D51-0F59-4667-BD90-D830CF2B3F88}"/>
              </a:ext>
            </a:extLst>
          </p:cNvPr>
          <p:cNvSpPr/>
          <p:nvPr/>
        </p:nvSpPr>
        <p:spPr bwMode="gray">
          <a:xfrm>
            <a:off x="2523423" y="4516902"/>
            <a:ext cx="304800" cy="232634"/>
          </a:xfrm>
          <a:prstGeom prst="irregularSeal1">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err="1"/>
          </a:p>
        </p:txBody>
      </p:sp>
      <p:sp>
        <p:nvSpPr>
          <p:cNvPr id="34" name="Explosion: 8 Points 33">
            <a:extLst>
              <a:ext uri="{FF2B5EF4-FFF2-40B4-BE49-F238E27FC236}">
                <a16:creationId xmlns:a16="http://schemas.microsoft.com/office/drawing/2014/main" id="{3543D0F3-E75A-44F8-BEF9-0A6939E8F75C}"/>
              </a:ext>
            </a:extLst>
          </p:cNvPr>
          <p:cNvSpPr/>
          <p:nvPr/>
        </p:nvSpPr>
        <p:spPr bwMode="gray">
          <a:xfrm>
            <a:off x="5295498" y="4613228"/>
            <a:ext cx="304800" cy="232634"/>
          </a:xfrm>
          <a:prstGeom prst="irregularSeal1">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err="1"/>
          </a:p>
        </p:txBody>
      </p:sp>
      <p:sp>
        <p:nvSpPr>
          <p:cNvPr id="36" name="Rectangle 35">
            <a:extLst>
              <a:ext uri="{FF2B5EF4-FFF2-40B4-BE49-F238E27FC236}">
                <a16:creationId xmlns:a16="http://schemas.microsoft.com/office/drawing/2014/main" id="{3DF75189-3612-4EA7-8FD3-598DC283B510}"/>
              </a:ext>
            </a:extLst>
          </p:cNvPr>
          <p:cNvSpPr/>
          <p:nvPr/>
        </p:nvSpPr>
        <p:spPr bwMode="gray">
          <a:xfrm>
            <a:off x="5921531" y="2360154"/>
            <a:ext cx="5416729" cy="58802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dirty="0"/>
              <a:t>Timing Failures</a:t>
            </a:r>
          </a:p>
        </p:txBody>
      </p:sp>
    </p:spTree>
    <p:extLst>
      <p:ext uri="{BB962C8B-B14F-4D97-AF65-F5344CB8AC3E}">
        <p14:creationId xmlns:p14="http://schemas.microsoft.com/office/powerpoint/2010/main" val="145860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C9B341-D445-416C-9C16-B7ABC10B4DAE}"/>
              </a:ext>
            </a:extLst>
          </p:cNvPr>
          <p:cNvSpPr>
            <a:spLocks noGrp="1"/>
          </p:cNvSpPr>
          <p:nvPr>
            <p:ph sz="quarter" idx="21"/>
          </p:nvPr>
        </p:nvSpPr>
        <p:spPr/>
        <p:txBody>
          <a:bodyPr/>
          <a:lstStyle/>
          <a:p>
            <a:r>
              <a:rPr lang="en-US" b="1" dirty="0"/>
              <a:t>For any  predefined </a:t>
            </a:r>
            <a:r>
              <a:rPr lang="el-GR" b="1" dirty="0"/>
              <a:t>Δ</a:t>
            </a:r>
            <a:r>
              <a:rPr lang="en-US" b="1" dirty="0"/>
              <a:t>r</a:t>
            </a:r>
          </a:p>
        </p:txBody>
      </p:sp>
      <p:sp>
        <p:nvSpPr>
          <p:cNvPr id="3" name="Title 2">
            <a:extLst>
              <a:ext uri="{FF2B5EF4-FFF2-40B4-BE49-F238E27FC236}">
                <a16:creationId xmlns:a16="http://schemas.microsoft.com/office/drawing/2014/main" id="{630C4678-907C-4222-BBDB-72B5B97B040C}"/>
              </a:ext>
            </a:extLst>
          </p:cNvPr>
          <p:cNvSpPr>
            <a:spLocks noGrp="1"/>
          </p:cNvSpPr>
          <p:nvPr>
            <p:ph type="title"/>
          </p:nvPr>
        </p:nvSpPr>
        <p:spPr/>
        <p:txBody>
          <a:bodyPr/>
          <a:lstStyle/>
          <a:p>
            <a:r>
              <a:rPr lang="en-US" dirty="0"/>
              <a:t>Transforming Timing Failures into Process Failures</a:t>
            </a:r>
          </a:p>
        </p:txBody>
      </p:sp>
      <p:sp>
        <p:nvSpPr>
          <p:cNvPr id="4" name="Date Placeholder 3">
            <a:extLst>
              <a:ext uri="{FF2B5EF4-FFF2-40B4-BE49-F238E27FC236}">
                <a16:creationId xmlns:a16="http://schemas.microsoft.com/office/drawing/2014/main" id="{DAFEFC91-2809-4B86-A440-DFD3B437A0E0}"/>
              </a:ext>
            </a:extLst>
          </p:cNvPr>
          <p:cNvSpPr>
            <a:spLocks noGrp="1"/>
          </p:cNvSpPr>
          <p:nvPr>
            <p:ph type="dt" sz="half" idx="18"/>
          </p:nvPr>
        </p:nvSpPr>
        <p:spPr/>
        <p:txBody>
          <a:bodyPr/>
          <a:lstStyle/>
          <a:p>
            <a:fld id="{515F1631-33DF-4CCC-8DEB-C64301936F7D}" type="datetime1">
              <a:rPr lang="en-US" smtClean="0"/>
              <a:t>12/3/2020</a:t>
            </a:fld>
            <a:endParaRPr lang="en-US"/>
          </a:p>
        </p:txBody>
      </p:sp>
      <p:sp>
        <p:nvSpPr>
          <p:cNvPr id="5" name="Footer Placeholder 4">
            <a:extLst>
              <a:ext uri="{FF2B5EF4-FFF2-40B4-BE49-F238E27FC236}">
                <a16:creationId xmlns:a16="http://schemas.microsoft.com/office/drawing/2014/main" id="{F3C302F7-F5C6-4B06-89D7-0692435A92E1}"/>
              </a:ext>
            </a:extLst>
          </p:cNvPr>
          <p:cNvSpPr>
            <a:spLocks noGrp="1"/>
          </p:cNvSpPr>
          <p:nvPr>
            <p:ph type="ftr" sz="quarter" idx="19"/>
          </p:nvPr>
        </p:nvSpPr>
        <p:spPr/>
        <p:txBody>
          <a:bodyPr/>
          <a:lstStyle/>
          <a:p>
            <a:r>
              <a:rPr lang="en-US" dirty="0"/>
              <a:t>david.kozhaya@ch.abb.com</a:t>
            </a:r>
          </a:p>
        </p:txBody>
      </p:sp>
      <p:sp>
        <p:nvSpPr>
          <p:cNvPr id="6" name="Slide Number Placeholder 5">
            <a:extLst>
              <a:ext uri="{FF2B5EF4-FFF2-40B4-BE49-F238E27FC236}">
                <a16:creationId xmlns:a16="http://schemas.microsoft.com/office/drawing/2014/main" id="{D481DA27-4B71-4FF2-AB54-500967F54D51}"/>
              </a:ext>
            </a:extLst>
          </p:cNvPr>
          <p:cNvSpPr>
            <a:spLocks noGrp="1"/>
          </p:cNvSpPr>
          <p:nvPr>
            <p:ph type="sldNum" sz="quarter" idx="20"/>
          </p:nvPr>
        </p:nvSpPr>
        <p:spPr/>
        <p:txBody>
          <a:bodyPr/>
          <a:lstStyle/>
          <a:p>
            <a:fld id="{8C4DBF15-9AC7-494A-A04C-7450EF0AE0FA}" type="slidenum">
              <a:rPr lang="en-US" smtClean="0"/>
              <a:t>19</a:t>
            </a:fld>
            <a:endParaRPr lang="en-US"/>
          </a:p>
        </p:txBody>
      </p:sp>
      <p:sp>
        <p:nvSpPr>
          <p:cNvPr id="7" name="Subtitle 6">
            <a:extLst>
              <a:ext uri="{FF2B5EF4-FFF2-40B4-BE49-F238E27FC236}">
                <a16:creationId xmlns:a16="http://schemas.microsoft.com/office/drawing/2014/main" id="{350D74EF-6813-4581-AB03-CB6C9B8EAA1C}"/>
              </a:ext>
            </a:extLst>
          </p:cNvPr>
          <p:cNvSpPr>
            <a:spLocks noGrp="1"/>
          </p:cNvSpPr>
          <p:nvPr>
            <p:ph type="subTitle" idx="13"/>
          </p:nvPr>
        </p:nvSpPr>
        <p:spPr/>
        <p:txBody>
          <a:bodyPr/>
          <a:lstStyle/>
          <a:p>
            <a:endParaRPr lang="en-US" dirty="0"/>
          </a:p>
        </p:txBody>
      </p:sp>
      <p:cxnSp>
        <p:nvCxnSpPr>
          <p:cNvPr id="9" name="Straight Connector 8">
            <a:extLst>
              <a:ext uri="{FF2B5EF4-FFF2-40B4-BE49-F238E27FC236}">
                <a16:creationId xmlns:a16="http://schemas.microsoft.com/office/drawing/2014/main" id="{164ADC72-DAC6-4BFE-9552-3EA837C8B87E}"/>
              </a:ext>
            </a:extLst>
          </p:cNvPr>
          <p:cNvCxnSpPr>
            <a:cxnSpLocks/>
          </p:cNvCxnSpPr>
          <p:nvPr/>
        </p:nvCxnSpPr>
        <p:spPr bwMode="gray">
          <a:xfrm>
            <a:off x="1067551" y="2666625"/>
            <a:ext cx="97566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9D878F7-E653-4A04-B7FE-31497C4A770B}"/>
              </a:ext>
            </a:extLst>
          </p:cNvPr>
          <p:cNvSpPr/>
          <p:nvPr/>
        </p:nvSpPr>
        <p:spPr bwMode="gray">
          <a:xfrm>
            <a:off x="590081" y="2544067"/>
            <a:ext cx="373868" cy="2026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p</a:t>
            </a:r>
          </a:p>
        </p:txBody>
      </p:sp>
      <p:cxnSp>
        <p:nvCxnSpPr>
          <p:cNvPr id="12" name="Straight Connector 11">
            <a:extLst>
              <a:ext uri="{FF2B5EF4-FFF2-40B4-BE49-F238E27FC236}">
                <a16:creationId xmlns:a16="http://schemas.microsoft.com/office/drawing/2014/main" id="{5DBECF34-CB07-4C85-99D8-1EB43C6D3928}"/>
              </a:ext>
            </a:extLst>
          </p:cNvPr>
          <p:cNvCxnSpPr>
            <a:cxnSpLocks/>
          </p:cNvCxnSpPr>
          <p:nvPr/>
        </p:nvCxnSpPr>
        <p:spPr bwMode="gray">
          <a:xfrm>
            <a:off x="1067551" y="3463342"/>
            <a:ext cx="97566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1BBD000-4A69-4C44-9997-0E8A30BB8A38}"/>
              </a:ext>
            </a:extLst>
          </p:cNvPr>
          <p:cNvSpPr/>
          <p:nvPr/>
        </p:nvSpPr>
        <p:spPr bwMode="gray">
          <a:xfrm>
            <a:off x="590081" y="3340784"/>
            <a:ext cx="373868" cy="2026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q</a:t>
            </a:r>
          </a:p>
        </p:txBody>
      </p:sp>
      <p:cxnSp>
        <p:nvCxnSpPr>
          <p:cNvPr id="14" name="Straight Connector 13">
            <a:extLst>
              <a:ext uri="{FF2B5EF4-FFF2-40B4-BE49-F238E27FC236}">
                <a16:creationId xmlns:a16="http://schemas.microsoft.com/office/drawing/2014/main" id="{96A56D50-D12F-4018-A592-4E8359943D9B}"/>
              </a:ext>
            </a:extLst>
          </p:cNvPr>
          <p:cNvCxnSpPr>
            <a:cxnSpLocks/>
          </p:cNvCxnSpPr>
          <p:nvPr/>
        </p:nvCxnSpPr>
        <p:spPr bwMode="gray">
          <a:xfrm>
            <a:off x="1067551" y="4237536"/>
            <a:ext cx="97566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DFB2FFD-0623-4DDE-8208-3D13830C9638}"/>
              </a:ext>
            </a:extLst>
          </p:cNvPr>
          <p:cNvSpPr/>
          <p:nvPr/>
        </p:nvSpPr>
        <p:spPr bwMode="gray">
          <a:xfrm>
            <a:off x="590081" y="4114978"/>
            <a:ext cx="373868" cy="2026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r</a:t>
            </a:r>
          </a:p>
        </p:txBody>
      </p:sp>
      <p:cxnSp>
        <p:nvCxnSpPr>
          <p:cNvPr id="16" name="Straight Connector 15">
            <a:extLst>
              <a:ext uri="{FF2B5EF4-FFF2-40B4-BE49-F238E27FC236}">
                <a16:creationId xmlns:a16="http://schemas.microsoft.com/office/drawing/2014/main" id="{E9D610C0-1C5E-4CAE-810C-E080C5DA3A04}"/>
              </a:ext>
            </a:extLst>
          </p:cNvPr>
          <p:cNvCxnSpPr>
            <a:cxnSpLocks/>
          </p:cNvCxnSpPr>
          <p:nvPr/>
        </p:nvCxnSpPr>
        <p:spPr bwMode="gray">
          <a:xfrm>
            <a:off x="1067551" y="5134490"/>
            <a:ext cx="97566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865BDDD-AF75-4665-B9A4-E1D1D60DDB71}"/>
              </a:ext>
            </a:extLst>
          </p:cNvPr>
          <p:cNvSpPr/>
          <p:nvPr/>
        </p:nvSpPr>
        <p:spPr bwMode="gray">
          <a:xfrm>
            <a:off x="590081" y="5011932"/>
            <a:ext cx="373868" cy="2026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s</a:t>
            </a:r>
          </a:p>
        </p:txBody>
      </p:sp>
      <p:cxnSp>
        <p:nvCxnSpPr>
          <p:cNvPr id="18" name="Straight Arrow Connector 17">
            <a:extLst>
              <a:ext uri="{FF2B5EF4-FFF2-40B4-BE49-F238E27FC236}">
                <a16:creationId xmlns:a16="http://schemas.microsoft.com/office/drawing/2014/main" id="{4B631033-7F5F-43D5-BAF4-36F9EF7643F7}"/>
              </a:ext>
            </a:extLst>
          </p:cNvPr>
          <p:cNvCxnSpPr/>
          <p:nvPr/>
        </p:nvCxnSpPr>
        <p:spPr bwMode="gray">
          <a:xfrm>
            <a:off x="1495318" y="2666625"/>
            <a:ext cx="631865" cy="7967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E51D3EC-5184-4E12-A06D-DEADEDFCD708}"/>
              </a:ext>
            </a:extLst>
          </p:cNvPr>
          <p:cNvCxnSpPr/>
          <p:nvPr/>
        </p:nvCxnSpPr>
        <p:spPr bwMode="gray">
          <a:xfrm>
            <a:off x="1495318" y="2666625"/>
            <a:ext cx="651116" cy="15709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597722B-17F6-4ED8-AD2F-853F96A5B394}"/>
              </a:ext>
            </a:extLst>
          </p:cNvPr>
          <p:cNvCxnSpPr>
            <a:cxnSpLocks/>
          </p:cNvCxnSpPr>
          <p:nvPr/>
        </p:nvCxnSpPr>
        <p:spPr bwMode="gray">
          <a:xfrm>
            <a:off x="1495318" y="2666625"/>
            <a:ext cx="302796" cy="176099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F0C2422-A383-47DA-9932-2A8E28AC1799}"/>
              </a:ext>
            </a:extLst>
          </p:cNvPr>
          <p:cNvCxnSpPr>
            <a:cxnSpLocks/>
          </p:cNvCxnSpPr>
          <p:nvPr/>
        </p:nvCxnSpPr>
        <p:spPr bwMode="gray">
          <a:xfrm>
            <a:off x="2146433" y="3481407"/>
            <a:ext cx="2127183" cy="126812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E2D1941-4EF0-4E53-8C33-3EE76952D7CE}"/>
              </a:ext>
            </a:extLst>
          </p:cNvPr>
          <p:cNvCxnSpPr/>
          <p:nvPr/>
        </p:nvCxnSpPr>
        <p:spPr bwMode="gray">
          <a:xfrm>
            <a:off x="2146433" y="4237536"/>
            <a:ext cx="529390" cy="32483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908328-D088-4CBB-8AD9-35A4FFE15FCA}"/>
              </a:ext>
            </a:extLst>
          </p:cNvPr>
          <p:cNvCxnSpPr/>
          <p:nvPr/>
        </p:nvCxnSpPr>
        <p:spPr bwMode="gray">
          <a:xfrm>
            <a:off x="3609474" y="2684391"/>
            <a:ext cx="1742172" cy="20085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Explosion: 8 Points 30">
            <a:extLst>
              <a:ext uri="{FF2B5EF4-FFF2-40B4-BE49-F238E27FC236}">
                <a16:creationId xmlns:a16="http://schemas.microsoft.com/office/drawing/2014/main" id="{040977E3-D83F-4ABC-9B2F-E2C2133DD347}"/>
              </a:ext>
            </a:extLst>
          </p:cNvPr>
          <p:cNvSpPr/>
          <p:nvPr/>
        </p:nvSpPr>
        <p:spPr bwMode="gray">
          <a:xfrm>
            <a:off x="1689233" y="4389550"/>
            <a:ext cx="304800" cy="232634"/>
          </a:xfrm>
          <a:prstGeom prst="irregularSeal1">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err="1"/>
          </a:p>
        </p:txBody>
      </p:sp>
      <p:sp>
        <p:nvSpPr>
          <p:cNvPr id="32" name="Explosion: 8 Points 31">
            <a:extLst>
              <a:ext uri="{FF2B5EF4-FFF2-40B4-BE49-F238E27FC236}">
                <a16:creationId xmlns:a16="http://schemas.microsoft.com/office/drawing/2014/main" id="{A7DE3D23-506A-4020-BC39-3BD621756E60}"/>
              </a:ext>
            </a:extLst>
          </p:cNvPr>
          <p:cNvSpPr/>
          <p:nvPr/>
        </p:nvSpPr>
        <p:spPr bwMode="gray">
          <a:xfrm>
            <a:off x="4175760" y="4710670"/>
            <a:ext cx="304800" cy="232634"/>
          </a:xfrm>
          <a:prstGeom prst="irregularSeal1">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err="1"/>
          </a:p>
        </p:txBody>
      </p:sp>
      <p:sp>
        <p:nvSpPr>
          <p:cNvPr id="33" name="Explosion: 8 Points 32">
            <a:extLst>
              <a:ext uri="{FF2B5EF4-FFF2-40B4-BE49-F238E27FC236}">
                <a16:creationId xmlns:a16="http://schemas.microsoft.com/office/drawing/2014/main" id="{4C749D51-0F59-4667-BD90-D830CF2B3F88}"/>
              </a:ext>
            </a:extLst>
          </p:cNvPr>
          <p:cNvSpPr/>
          <p:nvPr/>
        </p:nvSpPr>
        <p:spPr bwMode="gray">
          <a:xfrm>
            <a:off x="2523423" y="4516902"/>
            <a:ext cx="304800" cy="232634"/>
          </a:xfrm>
          <a:prstGeom prst="irregularSeal1">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err="1"/>
          </a:p>
        </p:txBody>
      </p:sp>
      <p:sp>
        <p:nvSpPr>
          <p:cNvPr id="34" name="Explosion: 8 Points 33">
            <a:extLst>
              <a:ext uri="{FF2B5EF4-FFF2-40B4-BE49-F238E27FC236}">
                <a16:creationId xmlns:a16="http://schemas.microsoft.com/office/drawing/2014/main" id="{3543D0F3-E75A-44F8-BEF9-0A6939E8F75C}"/>
              </a:ext>
            </a:extLst>
          </p:cNvPr>
          <p:cNvSpPr/>
          <p:nvPr/>
        </p:nvSpPr>
        <p:spPr bwMode="gray">
          <a:xfrm>
            <a:off x="5295498" y="4613228"/>
            <a:ext cx="304800" cy="232634"/>
          </a:xfrm>
          <a:prstGeom prst="irregularSeal1">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err="1"/>
          </a:p>
        </p:txBody>
      </p:sp>
      <p:sp>
        <p:nvSpPr>
          <p:cNvPr id="27" name="Rectangle 26">
            <a:extLst>
              <a:ext uri="{FF2B5EF4-FFF2-40B4-BE49-F238E27FC236}">
                <a16:creationId xmlns:a16="http://schemas.microsoft.com/office/drawing/2014/main" id="{DA36EE4E-F565-40B4-B481-5DEF5CA4786C}"/>
              </a:ext>
            </a:extLst>
          </p:cNvPr>
          <p:cNvSpPr/>
          <p:nvPr/>
        </p:nvSpPr>
        <p:spPr bwMode="gray">
          <a:xfrm>
            <a:off x="6081193" y="2579778"/>
            <a:ext cx="5416729" cy="262193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457200" indent="-457200" algn="ctr">
              <a:buFont typeface="+mj-lt"/>
              <a:buAutoNum type="arabicPeriod"/>
            </a:pPr>
            <a:r>
              <a:rPr lang="en-US" sz="2000" dirty="0"/>
              <a:t>Detect Timing Failures</a:t>
            </a:r>
          </a:p>
          <a:p>
            <a:pPr marL="457200" indent="-457200" algn="ctr">
              <a:buFont typeface="+mj-lt"/>
              <a:buAutoNum type="arabicPeriod"/>
            </a:pPr>
            <a:r>
              <a:rPr lang="en-US" sz="2000" dirty="0"/>
              <a:t>Force affected process to crash</a:t>
            </a:r>
          </a:p>
        </p:txBody>
      </p:sp>
    </p:spTree>
    <p:extLst>
      <p:ext uri="{BB962C8B-B14F-4D97-AF65-F5344CB8AC3E}">
        <p14:creationId xmlns:p14="http://schemas.microsoft.com/office/powerpoint/2010/main" val="219166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lstStyle/>
          <a:p>
            <a:r>
              <a:rPr lang="en-US" dirty="0"/>
              <a:t>Examples of Applications </a:t>
            </a:r>
          </a:p>
        </p:txBody>
      </p:sp>
      <p:sp>
        <p:nvSpPr>
          <p:cNvPr id="6" name="Text Placeholder 5"/>
          <p:cNvSpPr>
            <a:spLocks noGrp="1"/>
          </p:cNvSpPr>
          <p:nvPr>
            <p:ph type="body" sz="quarter" idx="17"/>
          </p:nvPr>
        </p:nvSpPr>
        <p:spPr/>
        <p:txBody>
          <a:bodyPr/>
          <a:lstStyle/>
          <a:p>
            <a:r>
              <a:rPr lang="en-US" dirty="0"/>
              <a:t>Gains</a:t>
            </a:r>
          </a:p>
        </p:txBody>
      </p:sp>
      <p:sp>
        <p:nvSpPr>
          <p:cNvPr id="22" name="Text Placeholder 21">
            <a:extLst>
              <a:ext uri="{FF2B5EF4-FFF2-40B4-BE49-F238E27FC236}">
                <a16:creationId xmlns:a16="http://schemas.microsoft.com/office/drawing/2014/main" id="{C779091F-E9D2-40B3-B1BA-40CF8B3173BF}"/>
              </a:ext>
            </a:extLst>
          </p:cNvPr>
          <p:cNvSpPr>
            <a:spLocks noGrp="1"/>
          </p:cNvSpPr>
          <p:nvPr>
            <p:ph type="body" sz="quarter" idx="18"/>
          </p:nvPr>
        </p:nvSpPr>
        <p:spPr/>
        <p:txBody>
          <a:bodyPr/>
          <a:lstStyle/>
          <a:p>
            <a:r>
              <a:rPr lang="en-US" dirty="0"/>
              <a:t>Pains</a:t>
            </a:r>
          </a:p>
        </p:txBody>
      </p:sp>
      <p:sp>
        <p:nvSpPr>
          <p:cNvPr id="27" name="Content Placeholder 26">
            <a:extLst>
              <a:ext uri="{FF2B5EF4-FFF2-40B4-BE49-F238E27FC236}">
                <a16:creationId xmlns:a16="http://schemas.microsoft.com/office/drawing/2014/main" id="{57986B66-C111-40D2-94A2-7FD112D5705E}"/>
              </a:ext>
            </a:extLst>
          </p:cNvPr>
          <p:cNvSpPr>
            <a:spLocks noGrp="1"/>
          </p:cNvSpPr>
          <p:nvPr>
            <p:ph sz="quarter" idx="20"/>
          </p:nvPr>
        </p:nvSpPr>
        <p:spPr>
          <a:xfrm>
            <a:off x="6248045" y="2318321"/>
            <a:ext cx="5605200" cy="1484195"/>
          </a:xfrm>
        </p:spPr>
        <p:txBody>
          <a:bodyPr/>
          <a:lstStyle/>
          <a:p>
            <a:pPr lvl="1"/>
            <a:r>
              <a:rPr lang="en-US" dirty="0"/>
              <a:t>Better Performance</a:t>
            </a:r>
          </a:p>
          <a:p>
            <a:pPr lvl="1"/>
            <a:r>
              <a:rPr lang="en-US" dirty="0"/>
              <a:t>More Storage</a:t>
            </a:r>
          </a:p>
          <a:p>
            <a:pPr lvl="1"/>
            <a:r>
              <a:rPr lang="en-US" dirty="0"/>
              <a:t>Higher Resilience</a:t>
            </a:r>
          </a:p>
        </p:txBody>
      </p:sp>
      <p:pic>
        <p:nvPicPr>
          <p:cNvPr id="30" name="Content Placeholder 29">
            <a:extLst>
              <a:ext uri="{FF2B5EF4-FFF2-40B4-BE49-F238E27FC236}">
                <a16:creationId xmlns:a16="http://schemas.microsoft.com/office/drawing/2014/main" id="{F35F2854-DA12-48A3-836C-7FC77FE24D90}"/>
              </a:ext>
            </a:extLst>
          </p:cNvPr>
          <p:cNvPicPr>
            <a:picLocks noGrp="1" noChangeAspect="1"/>
          </p:cNvPicPr>
          <p:nvPr>
            <p:ph sz="quarter" idx="19"/>
          </p:nvPr>
        </p:nvPicPr>
        <p:blipFill rotWithShape="1">
          <a:blip r:embed="rId3" cstate="print">
            <a:extLst>
              <a:ext uri="{28A0092B-C50C-407E-A947-70E740481C1C}">
                <a14:useLocalDpi xmlns:a14="http://schemas.microsoft.com/office/drawing/2010/main" val="0"/>
              </a:ext>
            </a:extLst>
          </a:blip>
          <a:srcRect r="7903"/>
          <a:stretch/>
        </p:blipFill>
        <p:spPr>
          <a:xfrm>
            <a:off x="452676" y="2494038"/>
            <a:ext cx="1253575" cy="593956"/>
          </a:xfrm>
        </p:spPr>
      </p:pic>
      <p:sp>
        <p:nvSpPr>
          <p:cNvPr id="8" name="Footer Placeholder 7"/>
          <p:cNvSpPr>
            <a:spLocks noGrp="1"/>
          </p:cNvSpPr>
          <p:nvPr>
            <p:ph type="ftr" sz="quarter" idx="10"/>
          </p:nvPr>
        </p:nvSpPr>
        <p:spPr>
          <a:xfrm>
            <a:off x="2499782" y="6298397"/>
            <a:ext cx="8490250" cy="500072"/>
          </a:xfrm>
        </p:spPr>
        <p:txBody>
          <a:bodyPr/>
          <a:lstStyle/>
          <a:p>
            <a:r>
              <a:rPr lang="en-US" dirty="0">
                <a:solidFill>
                  <a:schemeClr val="accent3"/>
                </a:solidFill>
              </a:rPr>
              <a:t>david.kozhaya@ch.abb.com</a:t>
            </a:r>
          </a:p>
        </p:txBody>
      </p:sp>
      <p:sp>
        <p:nvSpPr>
          <p:cNvPr id="7" name="Date Placeholder 6"/>
          <p:cNvSpPr>
            <a:spLocks noGrp="1"/>
          </p:cNvSpPr>
          <p:nvPr>
            <p:ph type="dt" sz="half" idx="11"/>
          </p:nvPr>
        </p:nvSpPr>
        <p:spPr/>
        <p:txBody>
          <a:bodyPr/>
          <a:lstStyle/>
          <a:p>
            <a:fld id="{6C1352C5-7861-4DBF-82D4-E6D9A97D93B7}" type="datetime1">
              <a:rPr lang="en-US" smtClean="0"/>
              <a:t>12/3/2020</a:t>
            </a:fld>
            <a:endParaRPr lang="en-US"/>
          </a:p>
        </p:txBody>
      </p:sp>
      <p:sp>
        <p:nvSpPr>
          <p:cNvPr id="3" name="Slide Number Placeholder 2"/>
          <p:cNvSpPr>
            <a:spLocks noGrp="1"/>
          </p:cNvSpPr>
          <p:nvPr>
            <p:ph type="sldNum" sz="quarter" idx="12"/>
          </p:nvPr>
        </p:nvSpPr>
        <p:spPr/>
        <p:txBody>
          <a:bodyPr/>
          <a:lstStyle/>
          <a:p>
            <a:fld id="{8C4DBF15-9AC7-494A-A04C-7450EF0AE0FA}" type="slidenum">
              <a:rPr lang="en-US" smtClean="0"/>
              <a:t>2</a:t>
            </a:fld>
            <a:endParaRPr lang="en-US"/>
          </a:p>
        </p:txBody>
      </p:sp>
      <p:sp>
        <p:nvSpPr>
          <p:cNvPr id="28" name="Content Placeholder 27">
            <a:extLst>
              <a:ext uri="{FF2B5EF4-FFF2-40B4-BE49-F238E27FC236}">
                <a16:creationId xmlns:a16="http://schemas.microsoft.com/office/drawing/2014/main" id="{03CA9DB9-3F03-4FE9-9915-0AC94BA323FD}"/>
              </a:ext>
            </a:extLst>
          </p:cNvPr>
          <p:cNvSpPr>
            <a:spLocks noGrp="1"/>
          </p:cNvSpPr>
          <p:nvPr>
            <p:ph sz="quarter" idx="21"/>
          </p:nvPr>
        </p:nvSpPr>
        <p:spPr/>
        <p:txBody>
          <a:bodyPr/>
          <a:lstStyle/>
          <a:p>
            <a:pPr marL="0" lvl="1" indent="0">
              <a:buNone/>
            </a:pPr>
            <a:endParaRPr lang="en-US" dirty="0"/>
          </a:p>
          <a:p>
            <a:pPr marL="0" lvl="1" indent="0">
              <a:buNone/>
            </a:pPr>
            <a:r>
              <a:rPr lang="en-US" dirty="0"/>
              <a:t>	</a:t>
            </a:r>
          </a:p>
          <a:p>
            <a:pPr marL="0" lvl="1" indent="0">
              <a:buNone/>
            </a:pPr>
            <a:r>
              <a:rPr lang="en-US" dirty="0"/>
              <a:t>	Your problem is no longer your problem alone</a:t>
            </a:r>
          </a:p>
        </p:txBody>
      </p:sp>
      <p:sp>
        <p:nvSpPr>
          <p:cNvPr id="2" name="Title 1"/>
          <p:cNvSpPr>
            <a:spLocks noGrp="1"/>
          </p:cNvSpPr>
          <p:nvPr>
            <p:ph type="title"/>
          </p:nvPr>
        </p:nvSpPr>
        <p:spPr/>
        <p:txBody>
          <a:bodyPr/>
          <a:lstStyle/>
          <a:p>
            <a:r>
              <a:rPr lang="en-US" dirty="0"/>
              <a:t>Distributed Systems</a:t>
            </a:r>
          </a:p>
        </p:txBody>
      </p:sp>
      <p:sp>
        <p:nvSpPr>
          <p:cNvPr id="4" name="Subtitle 3"/>
          <p:cNvSpPr>
            <a:spLocks noGrp="1"/>
          </p:cNvSpPr>
          <p:nvPr>
            <p:ph type="subTitle" idx="13"/>
          </p:nvPr>
        </p:nvSpPr>
        <p:spPr/>
        <p:txBody>
          <a:bodyPr/>
          <a:lstStyle/>
          <a:p>
            <a:r>
              <a:rPr lang="en-US" dirty="0"/>
              <a:t>Why do we need them?</a:t>
            </a:r>
          </a:p>
        </p:txBody>
      </p:sp>
      <p:pic>
        <p:nvPicPr>
          <p:cNvPr id="40" name="Picture 39">
            <a:extLst>
              <a:ext uri="{FF2B5EF4-FFF2-40B4-BE49-F238E27FC236}">
                <a16:creationId xmlns:a16="http://schemas.microsoft.com/office/drawing/2014/main" id="{8B5AF63B-7415-4F81-B533-7F7B5A7EC1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2559" y="3224399"/>
            <a:ext cx="1288892" cy="1288892"/>
          </a:xfrm>
          <a:prstGeom prst="rect">
            <a:avLst/>
          </a:prstGeom>
        </p:spPr>
      </p:pic>
      <p:pic>
        <p:nvPicPr>
          <p:cNvPr id="42" name="Picture 41">
            <a:extLst>
              <a:ext uri="{FF2B5EF4-FFF2-40B4-BE49-F238E27FC236}">
                <a16:creationId xmlns:a16="http://schemas.microsoft.com/office/drawing/2014/main" id="{30D79004-85A9-49BA-B854-D63AE2415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0759" y="3305779"/>
            <a:ext cx="1207512" cy="1207512"/>
          </a:xfrm>
          <a:prstGeom prst="rect">
            <a:avLst/>
          </a:prstGeom>
        </p:spPr>
      </p:pic>
      <p:pic>
        <p:nvPicPr>
          <p:cNvPr id="44" name="Picture 43">
            <a:extLst>
              <a:ext uri="{FF2B5EF4-FFF2-40B4-BE49-F238E27FC236}">
                <a16:creationId xmlns:a16="http://schemas.microsoft.com/office/drawing/2014/main" id="{A7DDEC4B-61B2-4D69-8B6E-55AB0E8D87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6080" y="3429000"/>
            <a:ext cx="946705" cy="946705"/>
          </a:xfrm>
          <a:prstGeom prst="rect">
            <a:avLst/>
          </a:prstGeom>
        </p:spPr>
      </p:pic>
      <p:pic>
        <p:nvPicPr>
          <p:cNvPr id="46" name="Picture 45">
            <a:extLst>
              <a:ext uri="{FF2B5EF4-FFF2-40B4-BE49-F238E27FC236}">
                <a16:creationId xmlns:a16="http://schemas.microsoft.com/office/drawing/2014/main" id="{EB961703-B0B1-4A15-9675-35F3887385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4091" y="4881518"/>
            <a:ext cx="900536" cy="900536"/>
          </a:xfrm>
          <a:prstGeom prst="rect">
            <a:avLst/>
          </a:prstGeom>
        </p:spPr>
      </p:pic>
      <p:pic>
        <p:nvPicPr>
          <p:cNvPr id="48" name="Picture 47">
            <a:extLst>
              <a:ext uri="{FF2B5EF4-FFF2-40B4-BE49-F238E27FC236}">
                <a16:creationId xmlns:a16="http://schemas.microsoft.com/office/drawing/2014/main" id="{BD2E78D6-6B8A-4DBF-A3C8-0FFCEB63C4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25257" y="2219145"/>
            <a:ext cx="1299490" cy="1299490"/>
          </a:xfrm>
          <a:prstGeom prst="rect">
            <a:avLst/>
          </a:prstGeom>
        </p:spPr>
      </p:pic>
      <p:sp>
        <p:nvSpPr>
          <p:cNvPr id="49" name="TextBox 48">
            <a:extLst>
              <a:ext uri="{FF2B5EF4-FFF2-40B4-BE49-F238E27FC236}">
                <a16:creationId xmlns:a16="http://schemas.microsoft.com/office/drawing/2014/main" id="{199D3A74-3E14-4F83-A81C-49D95B99CA8F}"/>
              </a:ext>
            </a:extLst>
          </p:cNvPr>
          <p:cNvSpPr txBox="1"/>
          <p:nvPr/>
        </p:nvSpPr>
        <p:spPr bwMode="gray">
          <a:xfrm>
            <a:off x="1230567" y="3026100"/>
            <a:ext cx="1536569" cy="252000"/>
          </a:xfrm>
          <a:prstGeom prst="rect">
            <a:avLst/>
          </a:prstGeom>
          <a:noFill/>
        </p:spPr>
        <p:txBody>
          <a:bodyPr wrap="square" lIns="72000" tIns="72000" rIns="72000" bIns="72000" rtlCol="0">
            <a:noAutofit/>
          </a:bodyPr>
          <a:lstStyle/>
          <a:p>
            <a:r>
              <a:rPr lang="en-US" sz="1400" dirty="0"/>
              <a:t>e-commerce</a:t>
            </a:r>
          </a:p>
        </p:txBody>
      </p:sp>
      <p:sp>
        <p:nvSpPr>
          <p:cNvPr id="50" name="TextBox 49">
            <a:extLst>
              <a:ext uri="{FF2B5EF4-FFF2-40B4-BE49-F238E27FC236}">
                <a16:creationId xmlns:a16="http://schemas.microsoft.com/office/drawing/2014/main" id="{329906B5-2C5B-423B-9FBE-CE337F187597}"/>
              </a:ext>
            </a:extLst>
          </p:cNvPr>
          <p:cNvSpPr txBox="1"/>
          <p:nvPr/>
        </p:nvSpPr>
        <p:spPr bwMode="gray">
          <a:xfrm>
            <a:off x="3879379" y="4337180"/>
            <a:ext cx="1536569" cy="252000"/>
          </a:xfrm>
          <a:prstGeom prst="rect">
            <a:avLst/>
          </a:prstGeom>
          <a:noFill/>
        </p:spPr>
        <p:txBody>
          <a:bodyPr wrap="square" lIns="72000" tIns="72000" rIns="72000" bIns="72000" rtlCol="0">
            <a:noAutofit/>
          </a:bodyPr>
          <a:lstStyle/>
          <a:p>
            <a:r>
              <a:rPr lang="en-US" sz="1400" dirty="0"/>
              <a:t>Social media</a:t>
            </a:r>
          </a:p>
        </p:txBody>
      </p:sp>
      <p:sp>
        <p:nvSpPr>
          <p:cNvPr id="51" name="TextBox 50">
            <a:extLst>
              <a:ext uri="{FF2B5EF4-FFF2-40B4-BE49-F238E27FC236}">
                <a16:creationId xmlns:a16="http://schemas.microsoft.com/office/drawing/2014/main" id="{45C21ABE-F8EA-4B5E-B5AE-FB72763D6059}"/>
              </a:ext>
            </a:extLst>
          </p:cNvPr>
          <p:cNvSpPr txBox="1"/>
          <p:nvPr/>
        </p:nvSpPr>
        <p:spPr bwMode="gray">
          <a:xfrm>
            <a:off x="1467405" y="5739242"/>
            <a:ext cx="1681006" cy="252000"/>
          </a:xfrm>
          <a:prstGeom prst="rect">
            <a:avLst/>
          </a:prstGeom>
          <a:noFill/>
        </p:spPr>
        <p:txBody>
          <a:bodyPr wrap="square" lIns="72000" tIns="72000" rIns="72000" bIns="72000" rtlCol="0">
            <a:noAutofit/>
          </a:bodyPr>
          <a:lstStyle/>
          <a:p>
            <a:r>
              <a:rPr lang="en-US" sz="1400" dirty="0"/>
              <a:t>Blockchains </a:t>
            </a:r>
          </a:p>
        </p:txBody>
      </p:sp>
      <p:pic>
        <p:nvPicPr>
          <p:cNvPr id="53" name="Picture 52">
            <a:extLst>
              <a:ext uri="{FF2B5EF4-FFF2-40B4-BE49-F238E27FC236}">
                <a16:creationId xmlns:a16="http://schemas.microsoft.com/office/drawing/2014/main" id="{55F01691-5084-4D10-BE4B-1EEB4CFBE42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8379" y="4855007"/>
            <a:ext cx="555744" cy="900536"/>
          </a:xfrm>
          <a:prstGeom prst="rect">
            <a:avLst/>
          </a:prstGeom>
        </p:spPr>
      </p:pic>
      <p:pic>
        <p:nvPicPr>
          <p:cNvPr id="55" name="Picture 54">
            <a:extLst>
              <a:ext uri="{FF2B5EF4-FFF2-40B4-BE49-F238E27FC236}">
                <a16:creationId xmlns:a16="http://schemas.microsoft.com/office/drawing/2014/main" id="{3799D373-4E1A-450E-9B09-E198A4C24ED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89864" y="4577730"/>
            <a:ext cx="2449061" cy="1507192"/>
          </a:xfrm>
          <a:prstGeom prst="rect">
            <a:avLst/>
          </a:prstGeom>
        </p:spPr>
      </p:pic>
    </p:spTree>
    <p:extLst>
      <p:ext uri="{BB962C8B-B14F-4D97-AF65-F5344CB8AC3E}">
        <p14:creationId xmlns:p14="http://schemas.microsoft.com/office/powerpoint/2010/main" val="11880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2" grpId="0" build="p"/>
      <p:bldP spid="27" grpId="0" build="p"/>
      <p:bldP spid="2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58CC836-4281-4710-BDBD-139D93A52847}"/>
              </a:ext>
            </a:extLst>
          </p:cNvPr>
          <p:cNvSpPr/>
          <p:nvPr/>
        </p:nvSpPr>
        <p:spPr bwMode="gray">
          <a:xfrm>
            <a:off x="1131216" y="2442097"/>
            <a:ext cx="9464512" cy="304430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6600" dirty="0"/>
              <a:t>+</a:t>
            </a:r>
          </a:p>
        </p:txBody>
      </p:sp>
      <p:sp>
        <p:nvSpPr>
          <p:cNvPr id="3" name="Title 2">
            <a:extLst>
              <a:ext uri="{FF2B5EF4-FFF2-40B4-BE49-F238E27FC236}">
                <a16:creationId xmlns:a16="http://schemas.microsoft.com/office/drawing/2014/main" id="{DB66014D-9DB3-40F8-841E-156B08C48EC4}"/>
              </a:ext>
            </a:extLst>
          </p:cNvPr>
          <p:cNvSpPr>
            <a:spLocks noGrp="1"/>
          </p:cNvSpPr>
          <p:nvPr>
            <p:ph type="title"/>
          </p:nvPr>
        </p:nvSpPr>
        <p:spPr/>
        <p:txBody>
          <a:bodyPr/>
          <a:lstStyle/>
          <a:p>
            <a:r>
              <a:rPr lang="en-US" dirty="0"/>
              <a:t>Failure Detector TP</a:t>
            </a:r>
          </a:p>
        </p:txBody>
      </p:sp>
      <p:sp>
        <p:nvSpPr>
          <p:cNvPr id="4" name="Date Placeholder 3">
            <a:extLst>
              <a:ext uri="{FF2B5EF4-FFF2-40B4-BE49-F238E27FC236}">
                <a16:creationId xmlns:a16="http://schemas.microsoft.com/office/drawing/2014/main" id="{CDC0062E-79DA-487A-B409-0FC24015E77D}"/>
              </a:ext>
            </a:extLst>
          </p:cNvPr>
          <p:cNvSpPr>
            <a:spLocks noGrp="1"/>
          </p:cNvSpPr>
          <p:nvPr>
            <p:ph type="dt" sz="half" idx="18"/>
          </p:nvPr>
        </p:nvSpPr>
        <p:spPr/>
        <p:txBody>
          <a:bodyPr/>
          <a:lstStyle/>
          <a:p>
            <a:fld id="{515F1631-33DF-4CCC-8DEB-C64301936F7D}" type="datetime1">
              <a:rPr lang="en-US" smtClean="0"/>
              <a:t>12/3/2020</a:t>
            </a:fld>
            <a:endParaRPr lang="en-US"/>
          </a:p>
        </p:txBody>
      </p:sp>
      <p:sp>
        <p:nvSpPr>
          <p:cNvPr id="5" name="Footer Placeholder 4">
            <a:extLst>
              <a:ext uri="{FF2B5EF4-FFF2-40B4-BE49-F238E27FC236}">
                <a16:creationId xmlns:a16="http://schemas.microsoft.com/office/drawing/2014/main" id="{2C281A4B-2861-44BC-BDC2-ADFE09C0B037}"/>
              </a:ext>
            </a:extLst>
          </p:cNvPr>
          <p:cNvSpPr>
            <a:spLocks noGrp="1"/>
          </p:cNvSpPr>
          <p:nvPr>
            <p:ph type="ftr" sz="quarter" idx="19"/>
          </p:nvPr>
        </p:nvSpPr>
        <p:spPr/>
        <p:txBody>
          <a:bodyPr/>
          <a:lstStyle/>
          <a:p>
            <a:r>
              <a:rPr lang="en-US"/>
              <a:t>david.kozhaya@ch.abb.com</a:t>
            </a:r>
            <a:endParaRPr lang="en-US" dirty="0"/>
          </a:p>
        </p:txBody>
      </p:sp>
      <p:sp>
        <p:nvSpPr>
          <p:cNvPr id="6" name="Slide Number Placeholder 5">
            <a:extLst>
              <a:ext uri="{FF2B5EF4-FFF2-40B4-BE49-F238E27FC236}">
                <a16:creationId xmlns:a16="http://schemas.microsoft.com/office/drawing/2014/main" id="{0230A7FD-A979-4D90-B4B4-D73ABAC5105D}"/>
              </a:ext>
            </a:extLst>
          </p:cNvPr>
          <p:cNvSpPr>
            <a:spLocks noGrp="1"/>
          </p:cNvSpPr>
          <p:nvPr>
            <p:ph type="sldNum" sz="quarter" idx="20"/>
          </p:nvPr>
        </p:nvSpPr>
        <p:spPr/>
        <p:txBody>
          <a:bodyPr/>
          <a:lstStyle/>
          <a:p>
            <a:fld id="{8C4DBF15-9AC7-494A-A04C-7450EF0AE0FA}" type="slidenum">
              <a:rPr lang="en-US" smtClean="0"/>
              <a:t>20</a:t>
            </a:fld>
            <a:endParaRPr lang="en-US"/>
          </a:p>
        </p:txBody>
      </p:sp>
      <p:sp>
        <p:nvSpPr>
          <p:cNvPr id="7" name="Subtitle 6">
            <a:extLst>
              <a:ext uri="{FF2B5EF4-FFF2-40B4-BE49-F238E27FC236}">
                <a16:creationId xmlns:a16="http://schemas.microsoft.com/office/drawing/2014/main" id="{CA114972-3682-40D4-A15C-84F6B4C40252}"/>
              </a:ext>
            </a:extLst>
          </p:cNvPr>
          <p:cNvSpPr>
            <a:spLocks noGrp="1"/>
          </p:cNvSpPr>
          <p:nvPr>
            <p:ph type="subTitle" idx="13"/>
          </p:nvPr>
        </p:nvSpPr>
        <p:spPr/>
        <p:txBody>
          <a:bodyPr/>
          <a:lstStyle/>
          <a:p>
            <a:endParaRPr lang="en-US"/>
          </a:p>
        </p:txBody>
      </p:sp>
      <p:sp>
        <p:nvSpPr>
          <p:cNvPr id="11" name="Rectangle 10">
            <a:extLst>
              <a:ext uri="{FF2B5EF4-FFF2-40B4-BE49-F238E27FC236}">
                <a16:creationId xmlns:a16="http://schemas.microsoft.com/office/drawing/2014/main" id="{09428345-25DE-4574-AD1D-9FB2C04E2E79}"/>
              </a:ext>
            </a:extLst>
          </p:cNvPr>
          <p:cNvSpPr/>
          <p:nvPr/>
        </p:nvSpPr>
        <p:spPr bwMode="gray">
          <a:xfrm>
            <a:off x="6721311" y="3156667"/>
            <a:ext cx="3035431" cy="157427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t>Every process suffering more than “x” consecutive timing failures eventually crashes</a:t>
            </a:r>
          </a:p>
        </p:txBody>
      </p:sp>
      <p:sp>
        <p:nvSpPr>
          <p:cNvPr id="8" name="Rectangle 7">
            <a:extLst>
              <a:ext uri="{FF2B5EF4-FFF2-40B4-BE49-F238E27FC236}">
                <a16:creationId xmlns:a16="http://schemas.microsoft.com/office/drawing/2014/main" id="{379B289B-B6C3-4E98-AFD6-989EB5EC34AD}"/>
              </a:ext>
            </a:extLst>
          </p:cNvPr>
          <p:cNvSpPr/>
          <p:nvPr/>
        </p:nvSpPr>
        <p:spPr bwMode="gray">
          <a:xfrm>
            <a:off x="1970201" y="3156667"/>
            <a:ext cx="3035431" cy="157427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dirty="0"/>
              <a:t>P</a:t>
            </a:r>
          </a:p>
        </p:txBody>
      </p:sp>
    </p:spTree>
    <p:extLst>
      <p:ext uri="{BB962C8B-B14F-4D97-AF65-F5344CB8AC3E}">
        <p14:creationId xmlns:p14="http://schemas.microsoft.com/office/powerpoint/2010/main" val="369567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89E64CE-7079-4D53-824D-ECB83034B03D}"/>
              </a:ext>
            </a:extLst>
          </p:cNvPr>
          <p:cNvSpPr>
            <a:spLocks noGrp="1"/>
          </p:cNvSpPr>
          <p:nvPr>
            <p:ph sz="quarter" idx="21"/>
          </p:nvPr>
        </p:nvSpPr>
        <p:spPr/>
        <p:txBody>
          <a:bodyPr/>
          <a:lstStyle/>
          <a:p>
            <a:endParaRPr lang="en-US" dirty="0"/>
          </a:p>
        </p:txBody>
      </p:sp>
      <p:sp>
        <p:nvSpPr>
          <p:cNvPr id="11" name="Title 10">
            <a:extLst>
              <a:ext uri="{FF2B5EF4-FFF2-40B4-BE49-F238E27FC236}">
                <a16:creationId xmlns:a16="http://schemas.microsoft.com/office/drawing/2014/main" id="{6C6D7216-C56E-4BB2-8874-87252AF4BF88}"/>
              </a:ext>
            </a:extLst>
          </p:cNvPr>
          <p:cNvSpPr>
            <a:spLocks noGrp="1"/>
          </p:cNvSpPr>
          <p:nvPr>
            <p:ph type="title"/>
          </p:nvPr>
        </p:nvSpPr>
        <p:spPr/>
        <p:txBody>
          <a:bodyPr/>
          <a:lstStyle/>
          <a:p>
            <a:r>
              <a:rPr lang="en-US" dirty="0"/>
              <a:t>Broadcast Protocols</a:t>
            </a:r>
          </a:p>
        </p:txBody>
      </p:sp>
      <p:sp>
        <p:nvSpPr>
          <p:cNvPr id="4" name="Date Placeholder 3">
            <a:extLst>
              <a:ext uri="{FF2B5EF4-FFF2-40B4-BE49-F238E27FC236}">
                <a16:creationId xmlns:a16="http://schemas.microsoft.com/office/drawing/2014/main" id="{BDBF8B4C-486A-4059-8D56-DFE7A2EE9B88}"/>
              </a:ext>
            </a:extLst>
          </p:cNvPr>
          <p:cNvSpPr>
            <a:spLocks noGrp="1"/>
          </p:cNvSpPr>
          <p:nvPr>
            <p:ph type="dt" sz="half" idx="18"/>
          </p:nvPr>
        </p:nvSpPr>
        <p:spPr/>
        <p:txBody>
          <a:bodyPr/>
          <a:lstStyle/>
          <a:p>
            <a:fld id="{DCC6B0B8-0387-4E53-9A68-35922A65915B}" type="datetime1">
              <a:rPr lang="en-US" smtClean="0"/>
              <a:t>12/3/2020</a:t>
            </a:fld>
            <a:endParaRPr lang="en-US"/>
          </a:p>
        </p:txBody>
      </p:sp>
      <p:sp>
        <p:nvSpPr>
          <p:cNvPr id="3" name="Footer Placeholder 2">
            <a:extLst>
              <a:ext uri="{FF2B5EF4-FFF2-40B4-BE49-F238E27FC236}">
                <a16:creationId xmlns:a16="http://schemas.microsoft.com/office/drawing/2014/main" id="{57B9F640-C376-4335-9B21-63DC31BC81FF}"/>
              </a:ext>
            </a:extLst>
          </p:cNvPr>
          <p:cNvSpPr>
            <a:spLocks noGrp="1"/>
          </p:cNvSpPr>
          <p:nvPr>
            <p:ph type="ftr" sz="quarter" idx="19"/>
          </p:nvPr>
        </p:nvSpPr>
        <p:spPr/>
        <p:txBody>
          <a:bodyPr/>
          <a:lstStyle/>
          <a:p>
            <a:r>
              <a:rPr lang="en-US" dirty="0"/>
              <a:t>david.kozhaya@ch.abb.com</a:t>
            </a:r>
          </a:p>
        </p:txBody>
      </p:sp>
      <p:sp>
        <p:nvSpPr>
          <p:cNvPr id="5" name="Slide Number Placeholder 4">
            <a:extLst>
              <a:ext uri="{FF2B5EF4-FFF2-40B4-BE49-F238E27FC236}">
                <a16:creationId xmlns:a16="http://schemas.microsoft.com/office/drawing/2014/main" id="{B5AE2366-876D-4059-9429-BA8258399B63}"/>
              </a:ext>
            </a:extLst>
          </p:cNvPr>
          <p:cNvSpPr>
            <a:spLocks noGrp="1"/>
          </p:cNvSpPr>
          <p:nvPr>
            <p:ph type="sldNum" sz="quarter" idx="20"/>
          </p:nvPr>
        </p:nvSpPr>
        <p:spPr/>
        <p:txBody>
          <a:bodyPr/>
          <a:lstStyle/>
          <a:p>
            <a:fld id="{8C4DBF15-9AC7-494A-A04C-7450EF0AE0FA}" type="slidenum">
              <a:rPr lang="en-US" smtClean="0"/>
              <a:t>21</a:t>
            </a:fld>
            <a:endParaRPr lang="en-US"/>
          </a:p>
        </p:txBody>
      </p:sp>
      <p:sp>
        <p:nvSpPr>
          <p:cNvPr id="12" name="Subtitle 11">
            <a:extLst>
              <a:ext uri="{FF2B5EF4-FFF2-40B4-BE49-F238E27FC236}">
                <a16:creationId xmlns:a16="http://schemas.microsoft.com/office/drawing/2014/main" id="{C20B30DB-C641-45D4-8934-DF282799373D}"/>
              </a:ext>
            </a:extLst>
          </p:cNvPr>
          <p:cNvSpPr>
            <a:spLocks noGrp="1"/>
          </p:cNvSpPr>
          <p:nvPr>
            <p:ph type="subTitle" idx="13"/>
          </p:nvPr>
        </p:nvSpPr>
        <p:spPr/>
        <p:txBody>
          <a:bodyPr/>
          <a:lstStyle/>
          <a:p>
            <a:endParaRPr lang="en-US" dirty="0"/>
          </a:p>
        </p:txBody>
      </p:sp>
      <p:sp>
        <p:nvSpPr>
          <p:cNvPr id="14" name="TextBox 13">
            <a:extLst>
              <a:ext uri="{FF2B5EF4-FFF2-40B4-BE49-F238E27FC236}">
                <a16:creationId xmlns:a16="http://schemas.microsoft.com/office/drawing/2014/main" id="{2A1BF8A6-6524-4F5A-90D7-9943BC46C191}"/>
              </a:ext>
            </a:extLst>
          </p:cNvPr>
          <p:cNvSpPr txBox="1"/>
          <p:nvPr/>
        </p:nvSpPr>
        <p:spPr bwMode="gray">
          <a:xfrm>
            <a:off x="539335" y="2414428"/>
            <a:ext cx="5501110" cy="699699"/>
          </a:xfrm>
          <a:prstGeom prst="rect">
            <a:avLst/>
          </a:prstGeom>
          <a:noFill/>
        </p:spPr>
        <p:txBody>
          <a:bodyPr wrap="square" lIns="72000" tIns="72000" rIns="72000" bIns="72000" rtlCol="0">
            <a:noAutofit/>
          </a:bodyPr>
          <a:lstStyle/>
          <a:p>
            <a:r>
              <a:rPr lang="en-US" sz="1100" b="1" dirty="0"/>
              <a:t>No duplication: </a:t>
            </a:r>
            <a:r>
              <a:rPr lang="en-US" sz="1100" dirty="0"/>
              <a:t>No message is delivered more than once</a:t>
            </a:r>
          </a:p>
          <a:p>
            <a:r>
              <a:rPr lang="en-US" sz="1100" b="1" dirty="0"/>
              <a:t>No creation: </a:t>
            </a:r>
            <a:r>
              <a:rPr lang="en-US" sz="1100" dirty="0"/>
              <a:t>If a process delivers message m with sender s, then s broadcast m</a:t>
            </a:r>
          </a:p>
          <a:p>
            <a:r>
              <a:rPr lang="en-US" sz="1100" b="1" dirty="0"/>
              <a:t>Agreement: </a:t>
            </a:r>
            <a:r>
              <a:rPr lang="en-US" sz="1100" dirty="0"/>
              <a:t>If a correct process delivers m, then every correct process delivers m</a:t>
            </a:r>
          </a:p>
          <a:p>
            <a:r>
              <a:rPr lang="en-US" sz="1100" b="1" dirty="0"/>
              <a:t>Timeliness: </a:t>
            </a:r>
            <a:r>
              <a:rPr lang="en-US" sz="1100" dirty="0">
                <a:solidFill>
                  <a:schemeClr val="tx2"/>
                </a:solidFill>
              </a:rPr>
              <a:t>If a correct process broadcasts m at time t, then any correct process that delivers m does so by t+ </a:t>
            </a:r>
            <a:r>
              <a:rPr lang="el-GR" sz="1100" dirty="0">
                <a:solidFill>
                  <a:schemeClr val="tx2"/>
                </a:solidFill>
              </a:rPr>
              <a:t>Δ</a:t>
            </a:r>
            <a:r>
              <a:rPr lang="en-US" sz="1100" dirty="0">
                <a:solidFill>
                  <a:schemeClr val="tx2"/>
                </a:solidFill>
              </a:rPr>
              <a:t>r</a:t>
            </a:r>
          </a:p>
        </p:txBody>
      </p:sp>
      <p:sp>
        <p:nvSpPr>
          <p:cNvPr id="15" name="TextBox 14">
            <a:extLst>
              <a:ext uri="{FF2B5EF4-FFF2-40B4-BE49-F238E27FC236}">
                <a16:creationId xmlns:a16="http://schemas.microsoft.com/office/drawing/2014/main" id="{33AEF964-8EE7-4665-B0CE-D9965C49F083}"/>
              </a:ext>
            </a:extLst>
          </p:cNvPr>
          <p:cNvSpPr txBox="1"/>
          <p:nvPr/>
        </p:nvSpPr>
        <p:spPr bwMode="gray">
          <a:xfrm>
            <a:off x="529127" y="3445104"/>
            <a:ext cx="5709513" cy="371360"/>
          </a:xfrm>
          <a:prstGeom prst="rect">
            <a:avLst/>
          </a:prstGeom>
          <a:noFill/>
        </p:spPr>
        <p:txBody>
          <a:bodyPr wrap="square" lIns="72000" tIns="72000" rIns="72000" bIns="72000" rtlCol="0">
            <a:noAutofit/>
          </a:bodyPr>
          <a:lstStyle/>
          <a:p>
            <a:r>
              <a:rPr lang="en-US" sz="1100" b="1" dirty="0"/>
              <a:t>Validity: </a:t>
            </a:r>
            <a:r>
              <a:rPr lang="en-US" sz="1100" dirty="0"/>
              <a:t>If a correct broadcasts m, then every correct process eventually delivers m</a:t>
            </a:r>
          </a:p>
        </p:txBody>
      </p:sp>
      <p:sp>
        <p:nvSpPr>
          <p:cNvPr id="16" name="Left Brace 15">
            <a:extLst>
              <a:ext uri="{FF2B5EF4-FFF2-40B4-BE49-F238E27FC236}">
                <a16:creationId xmlns:a16="http://schemas.microsoft.com/office/drawing/2014/main" id="{D8319C2A-DF32-4E46-91E9-74830FD8F7D4}"/>
              </a:ext>
            </a:extLst>
          </p:cNvPr>
          <p:cNvSpPr/>
          <p:nvPr/>
        </p:nvSpPr>
        <p:spPr bwMode="gray">
          <a:xfrm>
            <a:off x="387493" y="2360470"/>
            <a:ext cx="281885" cy="1753386"/>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Left Brace 16">
            <a:extLst>
              <a:ext uri="{FF2B5EF4-FFF2-40B4-BE49-F238E27FC236}">
                <a16:creationId xmlns:a16="http://schemas.microsoft.com/office/drawing/2014/main" id="{E272CF30-9576-4BEA-AE7A-7492FAE7D15D}"/>
              </a:ext>
            </a:extLst>
          </p:cNvPr>
          <p:cNvSpPr/>
          <p:nvPr/>
        </p:nvSpPr>
        <p:spPr bwMode="gray">
          <a:xfrm flipH="1">
            <a:off x="5972627" y="2360470"/>
            <a:ext cx="281885" cy="1753386"/>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0C277D13-F390-4D1F-8C4C-8A6439936E78}"/>
              </a:ext>
            </a:extLst>
          </p:cNvPr>
          <p:cNvSpPr txBox="1"/>
          <p:nvPr/>
        </p:nvSpPr>
        <p:spPr bwMode="gray">
          <a:xfrm>
            <a:off x="7780500" y="2742767"/>
            <a:ext cx="1944572" cy="371360"/>
          </a:xfrm>
          <a:prstGeom prst="rect">
            <a:avLst/>
          </a:prstGeom>
          <a:noFill/>
        </p:spPr>
        <p:txBody>
          <a:bodyPr wrap="square" lIns="72000" tIns="72000" rIns="72000" bIns="72000" rtlCol="0">
            <a:noAutofit/>
          </a:bodyPr>
          <a:lstStyle/>
          <a:p>
            <a:pPr algn="ctr"/>
            <a:r>
              <a:rPr lang="en-US" sz="1400" b="1" dirty="0">
                <a:solidFill>
                  <a:srgbClr val="C00000"/>
                </a:solidFill>
              </a:rPr>
              <a:t>Probabilistically Synchronous System</a:t>
            </a:r>
          </a:p>
        </p:txBody>
      </p:sp>
      <p:sp>
        <p:nvSpPr>
          <p:cNvPr id="25" name="TextBox 24">
            <a:extLst>
              <a:ext uri="{FF2B5EF4-FFF2-40B4-BE49-F238E27FC236}">
                <a16:creationId xmlns:a16="http://schemas.microsoft.com/office/drawing/2014/main" id="{AB273F95-D69D-47EE-8576-08BA6649627E}"/>
              </a:ext>
            </a:extLst>
          </p:cNvPr>
          <p:cNvSpPr txBox="1"/>
          <p:nvPr/>
        </p:nvSpPr>
        <p:spPr bwMode="gray">
          <a:xfrm>
            <a:off x="6311770" y="3115690"/>
            <a:ext cx="1774350" cy="371360"/>
          </a:xfrm>
          <a:prstGeom prst="rect">
            <a:avLst/>
          </a:prstGeom>
          <a:noFill/>
        </p:spPr>
        <p:txBody>
          <a:bodyPr wrap="square" lIns="72000" tIns="72000" rIns="72000" bIns="72000" rtlCol="0">
            <a:noAutofit/>
          </a:bodyPr>
          <a:lstStyle/>
          <a:p>
            <a:pPr algn="ctr"/>
            <a:r>
              <a:rPr lang="en-US" sz="1400" dirty="0"/>
              <a:t>in</a:t>
            </a:r>
          </a:p>
        </p:txBody>
      </p:sp>
      <p:sp>
        <p:nvSpPr>
          <p:cNvPr id="26" name="TextBox 25">
            <a:extLst>
              <a:ext uri="{FF2B5EF4-FFF2-40B4-BE49-F238E27FC236}">
                <a16:creationId xmlns:a16="http://schemas.microsoft.com/office/drawing/2014/main" id="{FDBCD527-3180-45B1-97D9-62A03308F7EE}"/>
              </a:ext>
            </a:extLst>
          </p:cNvPr>
          <p:cNvSpPr txBox="1"/>
          <p:nvPr/>
        </p:nvSpPr>
        <p:spPr bwMode="gray">
          <a:xfrm>
            <a:off x="7780500" y="3301370"/>
            <a:ext cx="1896715" cy="371360"/>
          </a:xfrm>
          <a:prstGeom prst="rect">
            <a:avLst/>
          </a:prstGeom>
          <a:noFill/>
        </p:spPr>
        <p:txBody>
          <a:bodyPr wrap="square" lIns="72000" tIns="72000" rIns="72000" bIns="72000" rtlCol="0">
            <a:noAutofit/>
          </a:bodyPr>
          <a:lstStyle/>
          <a:p>
            <a:pPr algn="ctr"/>
            <a:r>
              <a:rPr lang="en-US" sz="1400" b="1" dirty="0">
                <a:solidFill>
                  <a:srgbClr val="C00000"/>
                </a:solidFill>
              </a:rPr>
              <a:t>+</a:t>
            </a:r>
          </a:p>
          <a:p>
            <a:pPr algn="ctr"/>
            <a:r>
              <a:rPr lang="en-US" sz="1400" b="1" dirty="0">
                <a:solidFill>
                  <a:srgbClr val="C00000"/>
                </a:solidFill>
              </a:rPr>
              <a:t> TP</a:t>
            </a:r>
          </a:p>
        </p:txBody>
      </p:sp>
      <p:sp>
        <p:nvSpPr>
          <p:cNvPr id="19" name="TextBox 18">
            <a:extLst>
              <a:ext uri="{FF2B5EF4-FFF2-40B4-BE49-F238E27FC236}">
                <a16:creationId xmlns:a16="http://schemas.microsoft.com/office/drawing/2014/main" id="{84589C54-36D3-4018-8635-CD7F92BC1DF3}"/>
              </a:ext>
            </a:extLst>
          </p:cNvPr>
          <p:cNvSpPr txBox="1"/>
          <p:nvPr/>
        </p:nvSpPr>
        <p:spPr bwMode="gray">
          <a:xfrm>
            <a:off x="1934135" y="4297988"/>
            <a:ext cx="2711510" cy="371360"/>
          </a:xfrm>
          <a:prstGeom prst="rect">
            <a:avLst/>
          </a:prstGeom>
          <a:noFill/>
        </p:spPr>
        <p:txBody>
          <a:bodyPr wrap="square" lIns="72000" tIns="72000" rIns="72000" bIns="72000" rtlCol="0">
            <a:noAutofit/>
          </a:bodyPr>
          <a:lstStyle/>
          <a:p>
            <a:pPr algn="ctr"/>
            <a:r>
              <a:rPr lang="en-US" sz="1400" b="1" dirty="0">
                <a:solidFill>
                  <a:srgbClr val="C00000"/>
                </a:solidFill>
              </a:rPr>
              <a:t>Real-time Reliable Broadcast Abstraction (RTRB)</a:t>
            </a:r>
          </a:p>
        </p:txBody>
      </p:sp>
    </p:spTree>
    <p:extLst>
      <p:ext uri="{BB962C8B-B14F-4D97-AF65-F5344CB8AC3E}">
        <p14:creationId xmlns:p14="http://schemas.microsoft.com/office/powerpoint/2010/main" val="141449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0C4678-907C-4222-BBDB-72B5B97B040C}"/>
              </a:ext>
            </a:extLst>
          </p:cNvPr>
          <p:cNvSpPr>
            <a:spLocks noGrp="1"/>
          </p:cNvSpPr>
          <p:nvPr>
            <p:ph type="title"/>
          </p:nvPr>
        </p:nvSpPr>
        <p:spPr/>
        <p:txBody>
          <a:bodyPr/>
          <a:lstStyle/>
          <a:p>
            <a:r>
              <a:rPr lang="en-US" dirty="0"/>
              <a:t>Real-time Reliable Broadcast (RTRB)</a:t>
            </a:r>
          </a:p>
        </p:txBody>
      </p:sp>
      <p:sp>
        <p:nvSpPr>
          <p:cNvPr id="5" name="Footer Placeholder 4">
            <a:extLst>
              <a:ext uri="{FF2B5EF4-FFF2-40B4-BE49-F238E27FC236}">
                <a16:creationId xmlns:a16="http://schemas.microsoft.com/office/drawing/2014/main" id="{F3C302F7-F5C6-4B06-89D7-0692435A92E1}"/>
              </a:ext>
            </a:extLst>
          </p:cNvPr>
          <p:cNvSpPr>
            <a:spLocks noGrp="1"/>
          </p:cNvSpPr>
          <p:nvPr>
            <p:ph type="ftr" sz="quarter" idx="10"/>
          </p:nvPr>
        </p:nvSpPr>
        <p:spPr/>
        <p:txBody>
          <a:bodyPr/>
          <a:lstStyle/>
          <a:p>
            <a:r>
              <a:rPr lang="en-US"/>
              <a:t>david.kozhaya@ch.abb.com</a:t>
            </a:r>
            <a:endParaRPr lang="en-US" dirty="0"/>
          </a:p>
        </p:txBody>
      </p:sp>
      <p:sp>
        <p:nvSpPr>
          <p:cNvPr id="4" name="Date Placeholder 3">
            <a:extLst>
              <a:ext uri="{FF2B5EF4-FFF2-40B4-BE49-F238E27FC236}">
                <a16:creationId xmlns:a16="http://schemas.microsoft.com/office/drawing/2014/main" id="{DAFEFC91-2809-4B86-A440-DFD3B437A0E0}"/>
              </a:ext>
            </a:extLst>
          </p:cNvPr>
          <p:cNvSpPr>
            <a:spLocks noGrp="1"/>
          </p:cNvSpPr>
          <p:nvPr>
            <p:ph type="dt" sz="half" idx="11"/>
          </p:nvPr>
        </p:nvSpPr>
        <p:spPr/>
        <p:txBody>
          <a:bodyPr/>
          <a:lstStyle/>
          <a:p>
            <a:fld id="{515F1631-33DF-4CCC-8DEB-C64301936F7D}" type="datetime1">
              <a:rPr lang="en-US" smtClean="0"/>
              <a:t>12/3/2020</a:t>
            </a:fld>
            <a:endParaRPr lang="en-US"/>
          </a:p>
        </p:txBody>
      </p:sp>
      <p:sp>
        <p:nvSpPr>
          <p:cNvPr id="6" name="Slide Number Placeholder 5">
            <a:extLst>
              <a:ext uri="{FF2B5EF4-FFF2-40B4-BE49-F238E27FC236}">
                <a16:creationId xmlns:a16="http://schemas.microsoft.com/office/drawing/2014/main" id="{D481DA27-4B71-4FF2-AB54-500967F54D51}"/>
              </a:ext>
            </a:extLst>
          </p:cNvPr>
          <p:cNvSpPr>
            <a:spLocks noGrp="1"/>
          </p:cNvSpPr>
          <p:nvPr>
            <p:ph type="sldNum" sz="quarter" idx="12"/>
          </p:nvPr>
        </p:nvSpPr>
        <p:spPr/>
        <p:txBody>
          <a:bodyPr/>
          <a:lstStyle/>
          <a:p>
            <a:fld id="{8C4DBF15-9AC7-494A-A04C-7450EF0AE0FA}" type="slidenum">
              <a:rPr lang="en-US" smtClean="0"/>
              <a:t>22</a:t>
            </a:fld>
            <a:endParaRPr lang="en-US"/>
          </a:p>
        </p:txBody>
      </p:sp>
      <p:sp>
        <p:nvSpPr>
          <p:cNvPr id="2" name="Content Placeholder 1">
            <a:extLst>
              <a:ext uri="{FF2B5EF4-FFF2-40B4-BE49-F238E27FC236}">
                <a16:creationId xmlns:a16="http://schemas.microsoft.com/office/drawing/2014/main" id="{7115D728-1363-4ADC-953D-4A1497BF9C73}"/>
              </a:ext>
            </a:extLst>
          </p:cNvPr>
          <p:cNvSpPr>
            <a:spLocks noGrp="1"/>
          </p:cNvSpPr>
          <p:nvPr>
            <p:ph sz="quarter" idx="20"/>
          </p:nvPr>
        </p:nvSpPr>
        <p:spPr/>
        <p:txBody>
          <a:bodyPr/>
          <a:lstStyle/>
          <a:p>
            <a:endParaRPr lang="en-US" dirty="0"/>
          </a:p>
        </p:txBody>
      </p:sp>
      <p:sp>
        <p:nvSpPr>
          <p:cNvPr id="67" name="Content Placeholder 66">
            <a:extLst>
              <a:ext uri="{FF2B5EF4-FFF2-40B4-BE49-F238E27FC236}">
                <a16:creationId xmlns:a16="http://schemas.microsoft.com/office/drawing/2014/main" id="{1FD7E2C6-C893-475E-960B-7BF174130D87}"/>
              </a:ext>
            </a:extLst>
          </p:cNvPr>
          <p:cNvSpPr>
            <a:spLocks noGrp="1"/>
          </p:cNvSpPr>
          <p:nvPr>
            <p:ph sz="quarter" idx="19"/>
          </p:nvPr>
        </p:nvSpPr>
        <p:spPr/>
        <p:txBody>
          <a:bodyPr/>
          <a:lstStyle/>
          <a:p>
            <a:r>
              <a:rPr lang="en-US" sz="1000" dirty="0">
                <a:latin typeface="Lucida Sans Typewriter" panose="020B0509030504030204" pitchFamily="49" charset="0"/>
              </a:rPr>
              <a:t>@ process p</a:t>
            </a:r>
          </a:p>
          <a:p>
            <a:r>
              <a:rPr lang="en-US" sz="1000" dirty="0">
                <a:latin typeface="Lucida Sans Typewriter" panose="020B0509030504030204" pitchFamily="49" charset="0"/>
              </a:rPr>
              <a:t>delivered={}; acks={}; correct = ∏;</a:t>
            </a:r>
          </a:p>
          <a:p>
            <a:r>
              <a:rPr lang="en-US" sz="1000" dirty="0">
                <a:latin typeface="Lucida Sans Typewriter" panose="020B0509030504030204" pitchFamily="49" charset="0"/>
              </a:rPr>
              <a:t>Upon event broadcast(m)</a:t>
            </a:r>
          </a:p>
          <a:p>
            <a:r>
              <a:rPr lang="en-US" sz="1000" dirty="0">
                <a:latin typeface="Lucida Sans Typewriter" panose="020B0509030504030204" pitchFamily="49" charset="0"/>
              </a:rPr>
              <a:t>	while (acks!=correct){</a:t>
            </a:r>
          </a:p>
          <a:p>
            <a:r>
              <a:rPr lang="en-US" sz="1000" dirty="0">
                <a:latin typeface="Lucida Sans Typewriter" panose="020B0509030504030204" pitchFamily="49" charset="0"/>
              </a:rPr>
              <a:t>	   ∀s ∈ correct :</a:t>
            </a:r>
          </a:p>
          <a:p>
            <a:r>
              <a:rPr lang="en-US" sz="1000" dirty="0">
                <a:latin typeface="Lucida Sans Typewriter" panose="020B0509030504030204" pitchFamily="49" charset="0"/>
              </a:rPr>
              <a:t>	      send(p, m) to s;</a:t>
            </a:r>
          </a:p>
          <a:p>
            <a:r>
              <a:rPr lang="en-US" sz="1000" dirty="0">
                <a:latin typeface="Lucida Sans Typewriter" panose="020B0509030504030204" pitchFamily="49" charset="0"/>
              </a:rPr>
              <a:t>	}</a:t>
            </a:r>
          </a:p>
          <a:p>
            <a:r>
              <a:rPr lang="en-US" sz="1000" dirty="0">
                <a:latin typeface="Lucida Sans Typewriter" panose="020B0509030504030204" pitchFamily="49" charset="0"/>
              </a:rPr>
              <a:t>Upon event deliver(q, m) from sender a</a:t>
            </a:r>
          </a:p>
          <a:p>
            <a:r>
              <a:rPr lang="en-US" sz="1000" dirty="0">
                <a:latin typeface="Lucida Sans Typewriter" panose="020B0509030504030204" pitchFamily="49" charset="0"/>
              </a:rPr>
              <a:t>	acks=acks U {a}</a:t>
            </a:r>
          </a:p>
          <a:p>
            <a:r>
              <a:rPr lang="en-US" sz="1000" dirty="0">
                <a:latin typeface="Lucida Sans Typewriter" panose="020B0509030504030204" pitchFamily="49" charset="0"/>
              </a:rPr>
              <a:t>	if (m ∉ delivered){</a:t>
            </a:r>
          </a:p>
          <a:p>
            <a:r>
              <a:rPr lang="en-US" sz="1000" dirty="0">
                <a:latin typeface="Lucida Sans Typewriter" panose="020B0509030504030204" pitchFamily="49" charset="0"/>
              </a:rPr>
              <a:t>	   RB-deliver(m);</a:t>
            </a:r>
          </a:p>
          <a:p>
            <a:r>
              <a:rPr lang="en-US" sz="1000" dirty="0">
                <a:latin typeface="Lucida Sans Typewriter" panose="020B0509030504030204" pitchFamily="49" charset="0"/>
              </a:rPr>
              <a:t>	   delivered=delivered U {m};</a:t>
            </a:r>
          </a:p>
          <a:p>
            <a:pPr>
              <a:lnSpc>
                <a:spcPts val="1000"/>
              </a:lnSpc>
            </a:pPr>
            <a:r>
              <a:rPr lang="en-US" sz="1000" dirty="0">
                <a:latin typeface="Lucida Sans Typewriter" panose="020B0509030504030204" pitchFamily="49" charset="0"/>
              </a:rPr>
              <a:t>	   while(acks!=correct){	</a:t>
            </a:r>
          </a:p>
          <a:p>
            <a:pPr>
              <a:lnSpc>
                <a:spcPts val="1000"/>
              </a:lnSpc>
            </a:pPr>
            <a:r>
              <a:rPr lang="en-US" sz="1000" dirty="0">
                <a:latin typeface="Lucida Sans Typewriter" panose="020B0509030504030204" pitchFamily="49" charset="0"/>
              </a:rPr>
              <a:t>	      if(q!=p){</a:t>
            </a:r>
          </a:p>
          <a:p>
            <a:pPr>
              <a:lnSpc>
                <a:spcPts val="1000"/>
              </a:lnSpc>
            </a:pPr>
            <a:r>
              <a:rPr lang="en-US" sz="1000" dirty="0">
                <a:latin typeface="Lucida Sans Typewriter" panose="020B0509030504030204" pitchFamily="49" charset="0"/>
              </a:rPr>
              <a:t>	         ∀s ∈ ∏ :</a:t>
            </a:r>
          </a:p>
          <a:p>
            <a:pPr>
              <a:lnSpc>
                <a:spcPts val="1000"/>
              </a:lnSpc>
            </a:pPr>
            <a:r>
              <a:rPr lang="en-US" sz="1000" dirty="0">
                <a:latin typeface="Lucida Sans Typewriter" panose="020B0509030504030204" pitchFamily="49" charset="0"/>
              </a:rPr>
              <a:t>	            send(p, m) to s;</a:t>
            </a:r>
          </a:p>
          <a:p>
            <a:pPr>
              <a:lnSpc>
                <a:spcPts val="1000"/>
              </a:lnSpc>
            </a:pPr>
            <a:r>
              <a:rPr lang="en-US" sz="1000" dirty="0">
                <a:latin typeface="Lucida Sans Typewriter" panose="020B0509030504030204" pitchFamily="49" charset="0"/>
              </a:rPr>
              <a:t>	      }</a:t>
            </a:r>
          </a:p>
          <a:p>
            <a:pPr>
              <a:lnSpc>
                <a:spcPts val="1000"/>
              </a:lnSpc>
            </a:pPr>
            <a:r>
              <a:rPr lang="en-US" sz="1000" dirty="0">
                <a:latin typeface="Lucida Sans Typewriter" panose="020B0509030504030204" pitchFamily="49" charset="0"/>
              </a:rPr>
              <a:t>	   }</a:t>
            </a:r>
          </a:p>
          <a:p>
            <a:r>
              <a:rPr lang="en-US" sz="1000" dirty="0">
                <a:latin typeface="Lucida Sans Typewriter" panose="020B0509030504030204" pitchFamily="49" charset="0"/>
              </a:rPr>
              <a:t>	}</a:t>
            </a:r>
          </a:p>
          <a:p>
            <a:r>
              <a:rPr lang="en-US" sz="1000" dirty="0">
                <a:latin typeface="Lucida Sans Typewriter" panose="020B0509030504030204" pitchFamily="49" charset="0"/>
              </a:rPr>
              <a:t>		</a:t>
            </a:r>
          </a:p>
          <a:p>
            <a:endParaRPr lang="en-US" sz="1000" dirty="0">
              <a:latin typeface="Lucida Sans Typewriter" panose="020B0509030504030204" pitchFamily="49" charset="0"/>
            </a:endParaRPr>
          </a:p>
        </p:txBody>
      </p:sp>
      <p:sp>
        <p:nvSpPr>
          <p:cNvPr id="7" name="Subtitle 6">
            <a:extLst>
              <a:ext uri="{FF2B5EF4-FFF2-40B4-BE49-F238E27FC236}">
                <a16:creationId xmlns:a16="http://schemas.microsoft.com/office/drawing/2014/main" id="{350D74EF-6813-4581-AB03-CB6C9B8EAA1C}"/>
              </a:ext>
            </a:extLst>
          </p:cNvPr>
          <p:cNvSpPr>
            <a:spLocks noGrp="1"/>
          </p:cNvSpPr>
          <p:nvPr>
            <p:ph type="subTitle" idx="13"/>
          </p:nvPr>
        </p:nvSpPr>
        <p:spPr/>
        <p:txBody>
          <a:bodyPr/>
          <a:lstStyle/>
          <a:p>
            <a:r>
              <a:rPr lang="en-US" dirty="0"/>
              <a:t>Algorithm for Probabilistically Synchronous System with TP</a:t>
            </a:r>
          </a:p>
        </p:txBody>
      </p:sp>
      <p:sp>
        <p:nvSpPr>
          <p:cNvPr id="29" name="TextBox 28">
            <a:extLst>
              <a:ext uri="{FF2B5EF4-FFF2-40B4-BE49-F238E27FC236}">
                <a16:creationId xmlns:a16="http://schemas.microsoft.com/office/drawing/2014/main" id="{D6EFF3D2-0139-4528-80ED-AEAF7156EE80}"/>
              </a:ext>
            </a:extLst>
          </p:cNvPr>
          <p:cNvSpPr txBox="1"/>
          <p:nvPr/>
        </p:nvSpPr>
        <p:spPr bwMode="gray">
          <a:xfrm>
            <a:off x="6405126" y="2306651"/>
            <a:ext cx="994861" cy="247017"/>
          </a:xfrm>
          <a:prstGeom prst="rect">
            <a:avLst/>
          </a:prstGeom>
          <a:noFill/>
        </p:spPr>
        <p:txBody>
          <a:bodyPr wrap="square" lIns="72000" tIns="72000" rIns="72000" bIns="72000" rtlCol="0">
            <a:noAutofit/>
          </a:bodyPr>
          <a:lstStyle/>
          <a:p>
            <a:r>
              <a:rPr lang="en-US" sz="800" dirty="0"/>
              <a:t>RB-broadcast (m)</a:t>
            </a:r>
          </a:p>
        </p:txBody>
      </p:sp>
      <p:cxnSp>
        <p:nvCxnSpPr>
          <p:cNvPr id="94" name="Straight Connector 93">
            <a:extLst>
              <a:ext uri="{FF2B5EF4-FFF2-40B4-BE49-F238E27FC236}">
                <a16:creationId xmlns:a16="http://schemas.microsoft.com/office/drawing/2014/main" id="{0717FCED-1801-4121-B071-88D88A41E574}"/>
              </a:ext>
            </a:extLst>
          </p:cNvPr>
          <p:cNvCxnSpPr>
            <a:cxnSpLocks/>
          </p:cNvCxnSpPr>
          <p:nvPr/>
        </p:nvCxnSpPr>
        <p:spPr bwMode="gray">
          <a:xfrm>
            <a:off x="6592894" y="2666625"/>
            <a:ext cx="5440299" cy="29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C599C6B5-E522-4FD6-9520-C6EA65EC1979}"/>
              </a:ext>
            </a:extLst>
          </p:cNvPr>
          <p:cNvSpPr/>
          <p:nvPr/>
        </p:nvSpPr>
        <p:spPr bwMode="gray">
          <a:xfrm>
            <a:off x="6158764" y="2544067"/>
            <a:ext cx="373868" cy="2026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p</a:t>
            </a:r>
          </a:p>
        </p:txBody>
      </p:sp>
      <p:cxnSp>
        <p:nvCxnSpPr>
          <p:cNvPr id="96" name="Straight Connector 95">
            <a:extLst>
              <a:ext uri="{FF2B5EF4-FFF2-40B4-BE49-F238E27FC236}">
                <a16:creationId xmlns:a16="http://schemas.microsoft.com/office/drawing/2014/main" id="{553A47B0-FBBE-4169-A6FD-72FA7F3A786F}"/>
              </a:ext>
            </a:extLst>
          </p:cNvPr>
          <p:cNvCxnSpPr>
            <a:cxnSpLocks/>
          </p:cNvCxnSpPr>
          <p:nvPr/>
        </p:nvCxnSpPr>
        <p:spPr bwMode="gray">
          <a:xfrm>
            <a:off x="6592894" y="3463342"/>
            <a:ext cx="54402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38D4E8F0-393C-4FDC-88D3-7EC8CBCFF161}"/>
              </a:ext>
            </a:extLst>
          </p:cNvPr>
          <p:cNvSpPr/>
          <p:nvPr/>
        </p:nvSpPr>
        <p:spPr bwMode="gray">
          <a:xfrm>
            <a:off x="6158764" y="3340784"/>
            <a:ext cx="373868" cy="2026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q</a:t>
            </a:r>
          </a:p>
        </p:txBody>
      </p:sp>
      <p:cxnSp>
        <p:nvCxnSpPr>
          <p:cNvPr id="98" name="Straight Connector 97">
            <a:extLst>
              <a:ext uri="{FF2B5EF4-FFF2-40B4-BE49-F238E27FC236}">
                <a16:creationId xmlns:a16="http://schemas.microsoft.com/office/drawing/2014/main" id="{7276C941-46AD-434B-BF88-7C6FEE804993}"/>
              </a:ext>
            </a:extLst>
          </p:cNvPr>
          <p:cNvCxnSpPr>
            <a:cxnSpLocks/>
          </p:cNvCxnSpPr>
          <p:nvPr/>
        </p:nvCxnSpPr>
        <p:spPr bwMode="gray">
          <a:xfrm>
            <a:off x="6592894" y="4237536"/>
            <a:ext cx="5440299" cy="47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C1E5AFD4-BC29-425F-B15A-01BBE495AE7A}"/>
              </a:ext>
            </a:extLst>
          </p:cNvPr>
          <p:cNvSpPr/>
          <p:nvPr/>
        </p:nvSpPr>
        <p:spPr bwMode="gray">
          <a:xfrm>
            <a:off x="6158764" y="4114978"/>
            <a:ext cx="373868" cy="2026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r</a:t>
            </a:r>
          </a:p>
        </p:txBody>
      </p:sp>
      <p:cxnSp>
        <p:nvCxnSpPr>
          <p:cNvPr id="100" name="Straight Connector 99">
            <a:extLst>
              <a:ext uri="{FF2B5EF4-FFF2-40B4-BE49-F238E27FC236}">
                <a16:creationId xmlns:a16="http://schemas.microsoft.com/office/drawing/2014/main" id="{E35ACD5C-765B-4FA7-A0C9-3A27A7F35C65}"/>
              </a:ext>
            </a:extLst>
          </p:cNvPr>
          <p:cNvCxnSpPr>
            <a:cxnSpLocks/>
          </p:cNvCxnSpPr>
          <p:nvPr/>
        </p:nvCxnSpPr>
        <p:spPr bwMode="gray">
          <a:xfrm>
            <a:off x="6592894" y="5134490"/>
            <a:ext cx="54402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61999701-9602-435F-AD25-101889C4D775}"/>
              </a:ext>
            </a:extLst>
          </p:cNvPr>
          <p:cNvSpPr/>
          <p:nvPr/>
        </p:nvSpPr>
        <p:spPr bwMode="gray">
          <a:xfrm>
            <a:off x="6158764" y="5011932"/>
            <a:ext cx="373868" cy="2026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s</a:t>
            </a:r>
          </a:p>
        </p:txBody>
      </p:sp>
      <p:cxnSp>
        <p:nvCxnSpPr>
          <p:cNvPr id="102" name="Straight Arrow Connector 101">
            <a:extLst>
              <a:ext uri="{FF2B5EF4-FFF2-40B4-BE49-F238E27FC236}">
                <a16:creationId xmlns:a16="http://schemas.microsoft.com/office/drawing/2014/main" id="{CC3A0CD5-134B-4D30-B2CE-7E4F07FCD38C}"/>
              </a:ext>
            </a:extLst>
          </p:cNvPr>
          <p:cNvCxnSpPr>
            <a:cxnSpLocks/>
          </p:cNvCxnSpPr>
          <p:nvPr/>
        </p:nvCxnSpPr>
        <p:spPr bwMode="gray">
          <a:xfrm>
            <a:off x="7150461" y="2666625"/>
            <a:ext cx="595589" cy="79838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15E19851-EE4A-4DD0-BA4A-C04FB2EA9C2C}"/>
              </a:ext>
            </a:extLst>
          </p:cNvPr>
          <p:cNvCxnSpPr>
            <a:cxnSpLocks/>
          </p:cNvCxnSpPr>
          <p:nvPr/>
        </p:nvCxnSpPr>
        <p:spPr bwMode="gray">
          <a:xfrm>
            <a:off x="7141794" y="2666625"/>
            <a:ext cx="489852" cy="15756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754DCBE2-066D-401A-8ED8-E292F06DAD88}"/>
              </a:ext>
            </a:extLst>
          </p:cNvPr>
          <p:cNvCxnSpPr>
            <a:cxnSpLocks/>
          </p:cNvCxnSpPr>
          <p:nvPr/>
        </p:nvCxnSpPr>
        <p:spPr bwMode="gray">
          <a:xfrm>
            <a:off x="7150461" y="2666625"/>
            <a:ext cx="508264" cy="24616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Freeform: Shape 104">
            <a:extLst>
              <a:ext uri="{FF2B5EF4-FFF2-40B4-BE49-F238E27FC236}">
                <a16:creationId xmlns:a16="http://schemas.microsoft.com/office/drawing/2014/main" id="{871AAAAE-402B-43F4-9BE6-BE33A25A7BBD}"/>
              </a:ext>
            </a:extLst>
          </p:cNvPr>
          <p:cNvSpPr/>
          <p:nvPr/>
        </p:nvSpPr>
        <p:spPr bwMode="gray">
          <a:xfrm>
            <a:off x="7150461" y="2349069"/>
            <a:ext cx="719548" cy="320461"/>
          </a:xfrm>
          <a:custGeom>
            <a:avLst/>
            <a:gdLst>
              <a:gd name="connsiteX0" fmla="*/ 0 w 719548"/>
              <a:gd name="connsiteY0" fmla="*/ 320461 h 320461"/>
              <a:gd name="connsiteX1" fmla="*/ 372694 w 719548"/>
              <a:gd name="connsiteY1" fmla="*/ 4104 h 320461"/>
              <a:gd name="connsiteX2" fmla="*/ 671716 w 719548"/>
              <a:gd name="connsiteY2" fmla="*/ 151448 h 320461"/>
              <a:gd name="connsiteX3" fmla="*/ 715053 w 719548"/>
              <a:gd name="connsiteY3" fmla="*/ 311793 h 320461"/>
            </a:gdLst>
            <a:ahLst/>
            <a:cxnLst>
              <a:cxn ang="0">
                <a:pos x="connsiteX0" y="connsiteY0"/>
              </a:cxn>
              <a:cxn ang="0">
                <a:pos x="connsiteX1" y="connsiteY1"/>
              </a:cxn>
              <a:cxn ang="0">
                <a:pos x="connsiteX2" y="connsiteY2"/>
              </a:cxn>
              <a:cxn ang="0">
                <a:pos x="connsiteX3" y="connsiteY3"/>
              </a:cxn>
            </a:cxnLst>
            <a:rect l="l" t="t" r="r" b="b"/>
            <a:pathLst>
              <a:path w="719548" h="320461">
                <a:moveTo>
                  <a:pt x="0" y="320461"/>
                </a:moveTo>
                <a:cubicBezTo>
                  <a:pt x="130371" y="176367"/>
                  <a:pt x="260742" y="32273"/>
                  <a:pt x="372694" y="4104"/>
                </a:cubicBezTo>
                <a:cubicBezTo>
                  <a:pt x="484646" y="-24065"/>
                  <a:pt x="614656" y="100167"/>
                  <a:pt x="671716" y="151448"/>
                </a:cubicBezTo>
                <a:cubicBezTo>
                  <a:pt x="728776" y="202729"/>
                  <a:pt x="721914" y="257261"/>
                  <a:pt x="715053" y="311793"/>
                </a:cubicBezTo>
              </a:path>
            </a:pathLst>
          </a:custGeom>
          <a:noFill/>
          <a:ln w="127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884E7EEC-1B2C-456B-8F86-8CA9E89B52C7}"/>
              </a:ext>
            </a:extLst>
          </p:cNvPr>
          <p:cNvSpPr txBox="1"/>
          <p:nvPr/>
        </p:nvSpPr>
        <p:spPr bwMode="gray">
          <a:xfrm>
            <a:off x="7836809" y="2317222"/>
            <a:ext cx="994861" cy="247017"/>
          </a:xfrm>
          <a:prstGeom prst="rect">
            <a:avLst/>
          </a:prstGeom>
          <a:noFill/>
        </p:spPr>
        <p:txBody>
          <a:bodyPr wrap="square" lIns="72000" tIns="72000" rIns="72000" bIns="72000" rtlCol="0">
            <a:noAutofit/>
          </a:bodyPr>
          <a:lstStyle/>
          <a:p>
            <a:r>
              <a:rPr lang="en-US" sz="800" dirty="0"/>
              <a:t>RB-deliver (m)</a:t>
            </a:r>
          </a:p>
        </p:txBody>
      </p:sp>
      <p:sp>
        <p:nvSpPr>
          <p:cNvPr id="107" name="TextBox 106">
            <a:extLst>
              <a:ext uri="{FF2B5EF4-FFF2-40B4-BE49-F238E27FC236}">
                <a16:creationId xmlns:a16="http://schemas.microsoft.com/office/drawing/2014/main" id="{5E88BCEE-BEFF-4908-A440-CF43F99143A0}"/>
              </a:ext>
            </a:extLst>
          </p:cNvPr>
          <p:cNvSpPr txBox="1"/>
          <p:nvPr/>
        </p:nvSpPr>
        <p:spPr bwMode="gray">
          <a:xfrm>
            <a:off x="7602313" y="3095870"/>
            <a:ext cx="994861" cy="247017"/>
          </a:xfrm>
          <a:prstGeom prst="rect">
            <a:avLst/>
          </a:prstGeom>
          <a:noFill/>
        </p:spPr>
        <p:txBody>
          <a:bodyPr wrap="square" lIns="72000" tIns="72000" rIns="72000" bIns="72000" rtlCol="0">
            <a:noAutofit/>
          </a:bodyPr>
          <a:lstStyle/>
          <a:p>
            <a:r>
              <a:rPr lang="en-US" sz="800" dirty="0"/>
              <a:t>RB-deliver (m)</a:t>
            </a:r>
          </a:p>
        </p:txBody>
      </p:sp>
      <p:sp>
        <p:nvSpPr>
          <p:cNvPr id="108" name="TextBox 107">
            <a:extLst>
              <a:ext uri="{FF2B5EF4-FFF2-40B4-BE49-F238E27FC236}">
                <a16:creationId xmlns:a16="http://schemas.microsoft.com/office/drawing/2014/main" id="{A5D54FD4-E286-48D5-B1E0-D7A50543CC44}"/>
              </a:ext>
            </a:extLst>
          </p:cNvPr>
          <p:cNvSpPr txBox="1"/>
          <p:nvPr/>
        </p:nvSpPr>
        <p:spPr bwMode="gray">
          <a:xfrm>
            <a:off x="7505273" y="3853428"/>
            <a:ext cx="994861" cy="247017"/>
          </a:xfrm>
          <a:prstGeom prst="rect">
            <a:avLst/>
          </a:prstGeom>
          <a:noFill/>
        </p:spPr>
        <p:txBody>
          <a:bodyPr wrap="square" lIns="72000" tIns="72000" rIns="72000" bIns="72000" rtlCol="0">
            <a:noAutofit/>
          </a:bodyPr>
          <a:lstStyle/>
          <a:p>
            <a:r>
              <a:rPr lang="en-US" sz="800" dirty="0"/>
              <a:t>RB-deliver (m)</a:t>
            </a:r>
          </a:p>
        </p:txBody>
      </p:sp>
      <p:sp>
        <p:nvSpPr>
          <p:cNvPr id="109" name="TextBox 108">
            <a:extLst>
              <a:ext uri="{FF2B5EF4-FFF2-40B4-BE49-F238E27FC236}">
                <a16:creationId xmlns:a16="http://schemas.microsoft.com/office/drawing/2014/main" id="{6B224D83-84FB-4D85-94FB-DF33F2047981}"/>
              </a:ext>
            </a:extLst>
          </p:cNvPr>
          <p:cNvSpPr txBox="1"/>
          <p:nvPr/>
        </p:nvSpPr>
        <p:spPr bwMode="gray">
          <a:xfrm>
            <a:off x="7581999" y="4708546"/>
            <a:ext cx="994861" cy="247017"/>
          </a:xfrm>
          <a:prstGeom prst="rect">
            <a:avLst/>
          </a:prstGeom>
          <a:noFill/>
        </p:spPr>
        <p:txBody>
          <a:bodyPr wrap="square" lIns="72000" tIns="72000" rIns="72000" bIns="72000" rtlCol="0">
            <a:noAutofit/>
          </a:bodyPr>
          <a:lstStyle/>
          <a:p>
            <a:r>
              <a:rPr lang="en-US" sz="800" dirty="0"/>
              <a:t>RB-deliver (m)</a:t>
            </a:r>
          </a:p>
        </p:txBody>
      </p:sp>
      <p:cxnSp>
        <p:nvCxnSpPr>
          <p:cNvPr id="110" name="Straight Arrow Connector 109">
            <a:extLst>
              <a:ext uri="{FF2B5EF4-FFF2-40B4-BE49-F238E27FC236}">
                <a16:creationId xmlns:a16="http://schemas.microsoft.com/office/drawing/2014/main" id="{515BB27E-B143-4788-93A3-C3668F3ECC1C}"/>
              </a:ext>
            </a:extLst>
          </p:cNvPr>
          <p:cNvCxnSpPr>
            <a:cxnSpLocks/>
          </p:cNvCxnSpPr>
          <p:nvPr/>
        </p:nvCxnSpPr>
        <p:spPr bwMode="gray">
          <a:xfrm flipV="1">
            <a:off x="7739842" y="2693992"/>
            <a:ext cx="752748" cy="7645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A57EF3C3-A2E9-4239-AE43-6F7D78534A4B}"/>
              </a:ext>
            </a:extLst>
          </p:cNvPr>
          <p:cNvCxnSpPr>
            <a:cxnSpLocks/>
          </p:cNvCxnSpPr>
          <p:nvPr/>
        </p:nvCxnSpPr>
        <p:spPr bwMode="gray">
          <a:xfrm>
            <a:off x="7739842" y="3454483"/>
            <a:ext cx="527698" cy="8067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DF85E177-9ED2-4DF0-8AFE-66251B919762}"/>
              </a:ext>
            </a:extLst>
          </p:cNvPr>
          <p:cNvCxnSpPr>
            <a:cxnSpLocks/>
          </p:cNvCxnSpPr>
          <p:nvPr/>
        </p:nvCxnSpPr>
        <p:spPr bwMode="gray">
          <a:xfrm>
            <a:off x="7739842" y="3458585"/>
            <a:ext cx="666127" cy="16742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4553541F-0CC6-424A-A8CF-CFC1AC4EDC22}"/>
              </a:ext>
            </a:extLst>
          </p:cNvPr>
          <p:cNvCxnSpPr>
            <a:cxnSpLocks/>
          </p:cNvCxnSpPr>
          <p:nvPr/>
        </p:nvCxnSpPr>
        <p:spPr bwMode="gray">
          <a:xfrm flipV="1">
            <a:off x="7635823" y="2671216"/>
            <a:ext cx="1292606" cy="15535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CCD1AE4A-52A1-4916-B53D-35F31DCE1E68}"/>
              </a:ext>
            </a:extLst>
          </p:cNvPr>
          <p:cNvCxnSpPr>
            <a:cxnSpLocks/>
          </p:cNvCxnSpPr>
          <p:nvPr/>
        </p:nvCxnSpPr>
        <p:spPr bwMode="gray">
          <a:xfrm flipV="1">
            <a:off x="7627156" y="3465010"/>
            <a:ext cx="911739" cy="7615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8D43CA8B-D459-4456-AF7C-17C97A78C231}"/>
              </a:ext>
            </a:extLst>
          </p:cNvPr>
          <p:cNvCxnSpPr>
            <a:cxnSpLocks/>
          </p:cNvCxnSpPr>
          <p:nvPr/>
        </p:nvCxnSpPr>
        <p:spPr bwMode="gray">
          <a:xfrm>
            <a:off x="7635823" y="4232778"/>
            <a:ext cx="979127" cy="88460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DE25EAB2-B3FF-44EC-9E4D-0076AE84E972}"/>
              </a:ext>
            </a:extLst>
          </p:cNvPr>
          <p:cNvCxnSpPr>
            <a:cxnSpLocks/>
          </p:cNvCxnSpPr>
          <p:nvPr/>
        </p:nvCxnSpPr>
        <p:spPr bwMode="gray">
          <a:xfrm flipV="1">
            <a:off x="7692188" y="2671216"/>
            <a:ext cx="1370034" cy="242314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A1EC29B0-17F2-40EE-987E-2394A8A941B8}"/>
              </a:ext>
            </a:extLst>
          </p:cNvPr>
          <p:cNvCxnSpPr>
            <a:cxnSpLocks/>
          </p:cNvCxnSpPr>
          <p:nvPr/>
        </p:nvCxnSpPr>
        <p:spPr bwMode="gray">
          <a:xfrm flipV="1">
            <a:off x="7683521" y="3480303"/>
            <a:ext cx="1253575" cy="16253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07DF5037-ACBD-482C-9ED6-3BF919ECF655}"/>
              </a:ext>
            </a:extLst>
          </p:cNvPr>
          <p:cNvCxnSpPr>
            <a:cxnSpLocks/>
          </p:cNvCxnSpPr>
          <p:nvPr/>
        </p:nvCxnSpPr>
        <p:spPr bwMode="gray">
          <a:xfrm flipV="1">
            <a:off x="7683521" y="4244107"/>
            <a:ext cx="1154536" cy="87720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E6A5BF77-7365-4D9C-9660-D638CF3497E3}"/>
              </a:ext>
            </a:extLst>
          </p:cNvPr>
          <p:cNvCxnSpPr>
            <a:cxnSpLocks/>
          </p:cNvCxnSpPr>
          <p:nvPr/>
        </p:nvCxnSpPr>
        <p:spPr bwMode="gray">
          <a:xfrm>
            <a:off x="9128564" y="2666625"/>
            <a:ext cx="1714247" cy="79196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9D16B47D-0B57-4664-BC1A-5AA8D9F87F49}"/>
              </a:ext>
            </a:extLst>
          </p:cNvPr>
          <p:cNvCxnSpPr>
            <a:cxnSpLocks/>
          </p:cNvCxnSpPr>
          <p:nvPr/>
        </p:nvCxnSpPr>
        <p:spPr bwMode="gray">
          <a:xfrm>
            <a:off x="9119897" y="2666625"/>
            <a:ext cx="1417104" cy="157091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AE65D6D6-75A4-40A2-9F86-B87682D3C2D8}"/>
              </a:ext>
            </a:extLst>
          </p:cNvPr>
          <p:cNvCxnSpPr>
            <a:cxnSpLocks/>
          </p:cNvCxnSpPr>
          <p:nvPr/>
        </p:nvCxnSpPr>
        <p:spPr bwMode="gray">
          <a:xfrm>
            <a:off x="9128564" y="2666625"/>
            <a:ext cx="1408437" cy="244665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2" name="Freeform: Shape 121">
            <a:extLst>
              <a:ext uri="{FF2B5EF4-FFF2-40B4-BE49-F238E27FC236}">
                <a16:creationId xmlns:a16="http://schemas.microsoft.com/office/drawing/2014/main" id="{AD3ACB36-AD63-4E94-8777-47AF6D202393}"/>
              </a:ext>
            </a:extLst>
          </p:cNvPr>
          <p:cNvSpPr/>
          <p:nvPr/>
        </p:nvSpPr>
        <p:spPr bwMode="gray">
          <a:xfrm>
            <a:off x="9128564" y="2349069"/>
            <a:ext cx="719548" cy="320461"/>
          </a:xfrm>
          <a:custGeom>
            <a:avLst/>
            <a:gdLst>
              <a:gd name="connsiteX0" fmla="*/ 0 w 719548"/>
              <a:gd name="connsiteY0" fmla="*/ 320461 h 320461"/>
              <a:gd name="connsiteX1" fmla="*/ 372694 w 719548"/>
              <a:gd name="connsiteY1" fmla="*/ 4104 h 320461"/>
              <a:gd name="connsiteX2" fmla="*/ 671716 w 719548"/>
              <a:gd name="connsiteY2" fmla="*/ 151448 h 320461"/>
              <a:gd name="connsiteX3" fmla="*/ 715053 w 719548"/>
              <a:gd name="connsiteY3" fmla="*/ 311793 h 320461"/>
            </a:gdLst>
            <a:ahLst/>
            <a:cxnLst>
              <a:cxn ang="0">
                <a:pos x="connsiteX0" y="connsiteY0"/>
              </a:cxn>
              <a:cxn ang="0">
                <a:pos x="connsiteX1" y="connsiteY1"/>
              </a:cxn>
              <a:cxn ang="0">
                <a:pos x="connsiteX2" y="connsiteY2"/>
              </a:cxn>
              <a:cxn ang="0">
                <a:pos x="connsiteX3" y="connsiteY3"/>
              </a:cxn>
            </a:cxnLst>
            <a:rect l="l" t="t" r="r" b="b"/>
            <a:pathLst>
              <a:path w="719548" h="320461">
                <a:moveTo>
                  <a:pt x="0" y="320461"/>
                </a:moveTo>
                <a:cubicBezTo>
                  <a:pt x="130371" y="176367"/>
                  <a:pt x="260742" y="32273"/>
                  <a:pt x="372694" y="4104"/>
                </a:cubicBezTo>
                <a:cubicBezTo>
                  <a:pt x="484646" y="-24065"/>
                  <a:pt x="614656" y="100167"/>
                  <a:pt x="671716" y="151448"/>
                </a:cubicBezTo>
                <a:cubicBezTo>
                  <a:pt x="728776" y="202729"/>
                  <a:pt x="721914" y="257261"/>
                  <a:pt x="715053" y="311793"/>
                </a:cubicBezTo>
              </a:path>
            </a:pathLst>
          </a:cu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id="{5F9AB3D5-00A3-482E-BEB9-5D66158A0482}"/>
              </a:ext>
            </a:extLst>
          </p:cNvPr>
          <p:cNvCxnSpPr>
            <a:cxnSpLocks/>
          </p:cNvCxnSpPr>
          <p:nvPr/>
        </p:nvCxnSpPr>
        <p:spPr bwMode="gray">
          <a:xfrm flipV="1">
            <a:off x="9373099" y="2683242"/>
            <a:ext cx="752748" cy="7645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01163EB-D512-4BCC-B592-AF223A547F25}"/>
              </a:ext>
            </a:extLst>
          </p:cNvPr>
          <p:cNvCxnSpPr>
            <a:cxnSpLocks/>
          </p:cNvCxnSpPr>
          <p:nvPr/>
        </p:nvCxnSpPr>
        <p:spPr bwMode="gray">
          <a:xfrm>
            <a:off x="9373099" y="3443733"/>
            <a:ext cx="527698" cy="8067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08B8032D-BBFC-4252-A37F-BDE1E9A73AD4}"/>
              </a:ext>
            </a:extLst>
          </p:cNvPr>
          <p:cNvCxnSpPr>
            <a:cxnSpLocks/>
          </p:cNvCxnSpPr>
          <p:nvPr/>
        </p:nvCxnSpPr>
        <p:spPr bwMode="gray">
          <a:xfrm>
            <a:off x="9373099" y="3447835"/>
            <a:ext cx="666127" cy="16742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EB33653-FFF0-4F60-B933-7C8B9189BA9F}"/>
              </a:ext>
            </a:extLst>
          </p:cNvPr>
          <p:cNvCxnSpPr>
            <a:cxnSpLocks/>
          </p:cNvCxnSpPr>
          <p:nvPr/>
        </p:nvCxnSpPr>
        <p:spPr bwMode="gray">
          <a:xfrm flipV="1">
            <a:off x="9067611" y="2693630"/>
            <a:ext cx="1292606" cy="15535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E590CD4-0A4A-48F6-9179-7E9D6655B640}"/>
              </a:ext>
            </a:extLst>
          </p:cNvPr>
          <p:cNvCxnSpPr>
            <a:cxnSpLocks/>
          </p:cNvCxnSpPr>
          <p:nvPr/>
        </p:nvCxnSpPr>
        <p:spPr bwMode="gray">
          <a:xfrm flipV="1">
            <a:off x="9058944" y="3487424"/>
            <a:ext cx="911739" cy="7615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A9C45ACB-4267-4C28-A374-75A08F5EB138}"/>
              </a:ext>
            </a:extLst>
          </p:cNvPr>
          <p:cNvCxnSpPr>
            <a:cxnSpLocks/>
          </p:cNvCxnSpPr>
          <p:nvPr/>
        </p:nvCxnSpPr>
        <p:spPr bwMode="gray">
          <a:xfrm>
            <a:off x="9067611" y="4255192"/>
            <a:ext cx="979127" cy="88460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1DB8AB5-AB9F-4A77-B275-183E41039B6E}"/>
              </a:ext>
            </a:extLst>
          </p:cNvPr>
          <p:cNvCxnSpPr>
            <a:cxnSpLocks/>
          </p:cNvCxnSpPr>
          <p:nvPr/>
        </p:nvCxnSpPr>
        <p:spPr bwMode="gray">
          <a:xfrm flipV="1">
            <a:off x="9072516" y="2674258"/>
            <a:ext cx="1370034" cy="242314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46C734EE-2428-4C27-9EE0-17863927395B}"/>
              </a:ext>
            </a:extLst>
          </p:cNvPr>
          <p:cNvCxnSpPr>
            <a:cxnSpLocks/>
          </p:cNvCxnSpPr>
          <p:nvPr/>
        </p:nvCxnSpPr>
        <p:spPr bwMode="gray">
          <a:xfrm flipV="1">
            <a:off x="9063849" y="3483345"/>
            <a:ext cx="1253575" cy="16253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5B323A41-FCFA-46F6-A35E-DB91B9BA66B3}"/>
              </a:ext>
            </a:extLst>
          </p:cNvPr>
          <p:cNvCxnSpPr>
            <a:cxnSpLocks/>
          </p:cNvCxnSpPr>
          <p:nvPr/>
        </p:nvCxnSpPr>
        <p:spPr bwMode="gray">
          <a:xfrm flipV="1">
            <a:off x="9063849" y="4247149"/>
            <a:ext cx="1154536" cy="87720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C799B95-37A3-4966-B613-82C2CE59FBE7}"/>
              </a:ext>
            </a:extLst>
          </p:cNvPr>
          <p:cNvSpPr/>
          <p:nvPr/>
        </p:nvSpPr>
        <p:spPr bwMode="gray">
          <a:xfrm>
            <a:off x="3693636" y="2144110"/>
            <a:ext cx="2206938" cy="54952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en-US" sz="1000" dirty="0"/>
              <a:t>upon event crash(q)</a:t>
            </a:r>
          </a:p>
          <a:p>
            <a:r>
              <a:rPr lang="en-US" sz="1000" dirty="0"/>
              <a:t>                     correct = correct - {q};</a:t>
            </a:r>
          </a:p>
        </p:txBody>
      </p:sp>
    </p:spTree>
    <p:extLst>
      <p:ext uri="{BB962C8B-B14F-4D97-AF65-F5344CB8AC3E}">
        <p14:creationId xmlns:p14="http://schemas.microsoft.com/office/powerpoint/2010/main" val="137266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11FA83-B9A9-4916-9850-47CAAC7EEE13}"/>
              </a:ext>
            </a:extLst>
          </p:cNvPr>
          <p:cNvSpPr>
            <a:spLocks noGrp="1"/>
          </p:cNvSpPr>
          <p:nvPr>
            <p:ph sz="quarter" idx="21"/>
          </p:nvPr>
        </p:nvSpPr>
        <p:spPr/>
        <p:txBody>
          <a:bodyPr/>
          <a:lstStyle/>
          <a:p>
            <a:endParaRPr lang="en-US" dirty="0"/>
          </a:p>
        </p:txBody>
      </p:sp>
      <p:sp>
        <p:nvSpPr>
          <p:cNvPr id="3" name="Title 2">
            <a:extLst>
              <a:ext uri="{FF2B5EF4-FFF2-40B4-BE49-F238E27FC236}">
                <a16:creationId xmlns:a16="http://schemas.microsoft.com/office/drawing/2014/main" id="{734FB3FF-21F3-46E9-BCD0-02BA7D151757}"/>
              </a:ext>
            </a:extLst>
          </p:cNvPr>
          <p:cNvSpPr>
            <a:spLocks noGrp="1"/>
          </p:cNvSpPr>
          <p:nvPr>
            <p:ph type="title"/>
          </p:nvPr>
        </p:nvSpPr>
        <p:spPr/>
        <p:txBody>
          <a:bodyPr/>
          <a:lstStyle/>
          <a:p>
            <a:r>
              <a:rPr lang="en-US" dirty="0"/>
              <a:t>Process Faults Vs Timing Faults</a:t>
            </a:r>
          </a:p>
        </p:txBody>
      </p:sp>
      <p:sp>
        <p:nvSpPr>
          <p:cNvPr id="4" name="Date Placeholder 3">
            <a:extLst>
              <a:ext uri="{FF2B5EF4-FFF2-40B4-BE49-F238E27FC236}">
                <a16:creationId xmlns:a16="http://schemas.microsoft.com/office/drawing/2014/main" id="{6061DEA1-38B7-4A4F-9A53-DCF5DD074F1F}"/>
              </a:ext>
            </a:extLst>
          </p:cNvPr>
          <p:cNvSpPr>
            <a:spLocks noGrp="1"/>
          </p:cNvSpPr>
          <p:nvPr>
            <p:ph type="dt" sz="half" idx="18"/>
          </p:nvPr>
        </p:nvSpPr>
        <p:spPr/>
        <p:txBody>
          <a:bodyPr/>
          <a:lstStyle/>
          <a:p>
            <a:fld id="{515F1631-33DF-4CCC-8DEB-C64301936F7D}" type="datetime1">
              <a:rPr lang="en-US" smtClean="0"/>
              <a:t>12/3/2020</a:t>
            </a:fld>
            <a:endParaRPr lang="en-US"/>
          </a:p>
        </p:txBody>
      </p:sp>
      <p:sp>
        <p:nvSpPr>
          <p:cNvPr id="5" name="Footer Placeholder 4">
            <a:extLst>
              <a:ext uri="{FF2B5EF4-FFF2-40B4-BE49-F238E27FC236}">
                <a16:creationId xmlns:a16="http://schemas.microsoft.com/office/drawing/2014/main" id="{D0C923C3-5110-47F2-89E6-1D1ABD052704}"/>
              </a:ext>
            </a:extLst>
          </p:cNvPr>
          <p:cNvSpPr>
            <a:spLocks noGrp="1"/>
          </p:cNvSpPr>
          <p:nvPr>
            <p:ph type="ftr" sz="quarter" idx="19"/>
          </p:nvPr>
        </p:nvSpPr>
        <p:spPr/>
        <p:txBody>
          <a:bodyPr/>
          <a:lstStyle/>
          <a:p>
            <a:r>
              <a:rPr lang="en-US" dirty="0"/>
              <a:t>david.kozhaya@ch.abb.com</a:t>
            </a:r>
          </a:p>
        </p:txBody>
      </p:sp>
      <p:sp>
        <p:nvSpPr>
          <p:cNvPr id="6" name="Slide Number Placeholder 5">
            <a:extLst>
              <a:ext uri="{FF2B5EF4-FFF2-40B4-BE49-F238E27FC236}">
                <a16:creationId xmlns:a16="http://schemas.microsoft.com/office/drawing/2014/main" id="{D9938EAB-FE93-48AE-825A-6EC98D847C5F}"/>
              </a:ext>
            </a:extLst>
          </p:cNvPr>
          <p:cNvSpPr>
            <a:spLocks noGrp="1"/>
          </p:cNvSpPr>
          <p:nvPr>
            <p:ph type="sldNum" sz="quarter" idx="20"/>
          </p:nvPr>
        </p:nvSpPr>
        <p:spPr/>
        <p:txBody>
          <a:bodyPr/>
          <a:lstStyle/>
          <a:p>
            <a:fld id="{8C4DBF15-9AC7-494A-A04C-7450EF0AE0FA}" type="slidenum">
              <a:rPr lang="en-US" smtClean="0"/>
              <a:t>23</a:t>
            </a:fld>
            <a:endParaRPr lang="en-US"/>
          </a:p>
        </p:txBody>
      </p:sp>
      <p:sp>
        <p:nvSpPr>
          <p:cNvPr id="7" name="Subtitle 6">
            <a:extLst>
              <a:ext uri="{FF2B5EF4-FFF2-40B4-BE49-F238E27FC236}">
                <a16:creationId xmlns:a16="http://schemas.microsoft.com/office/drawing/2014/main" id="{F5A259E4-7CA2-476B-8E21-108610304DB7}"/>
              </a:ext>
            </a:extLst>
          </p:cNvPr>
          <p:cNvSpPr>
            <a:spLocks noGrp="1"/>
          </p:cNvSpPr>
          <p:nvPr>
            <p:ph type="subTitle" idx="13"/>
          </p:nvPr>
        </p:nvSpPr>
        <p:spPr/>
        <p:txBody>
          <a:bodyPr/>
          <a:lstStyle/>
          <a:p>
            <a:r>
              <a:rPr lang="en-US" dirty="0"/>
              <a:t>How are they different?</a:t>
            </a:r>
          </a:p>
        </p:txBody>
      </p:sp>
      <p:sp>
        <p:nvSpPr>
          <p:cNvPr id="8" name="Rectangle 7">
            <a:extLst>
              <a:ext uri="{FF2B5EF4-FFF2-40B4-BE49-F238E27FC236}">
                <a16:creationId xmlns:a16="http://schemas.microsoft.com/office/drawing/2014/main" id="{F248E3AE-4346-4C56-A3A6-3362C691960C}"/>
              </a:ext>
            </a:extLst>
          </p:cNvPr>
          <p:cNvSpPr/>
          <p:nvPr/>
        </p:nvSpPr>
        <p:spPr bwMode="gray">
          <a:xfrm>
            <a:off x="1404594" y="2743200"/>
            <a:ext cx="4317476" cy="247924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dirty="0"/>
              <a:t>Process failures are system-wide</a:t>
            </a:r>
          </a:p>
        </p:txBody>
      </p:sp>
      <p:sp>
        <p:nvSpPr>
          <p:cNvPr id="9" name="Rectangle 8">
            <a:extLst>
              <a:ext uri="{FF2B5EF4-FFF2-40B4-BE49-F238E27FC236}">
                <a16:creationId xmlns:a16="http://schemas.microsoft.com/office/drawing/2014/main" id="{FFC0E4D5-9ACD-415E-9388-EC6CB2ED758A}"/>
              </a:ext>
            </a:extLst>
          </p:cNvPr>
          <p:cNvSpPr/>
          <p:nvPr/>
        </p:nvSpPr>
        <p:spPr bwMode="gray">
          <a:xfrm>
            <a:off x="6213836" y="2743200"/>
            <a:ext cx="4317476" cy="247924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a:t>Timing failures are </a:t>
            </a:r>
            <a:r>
              <a:rPr lang="en-US" sz="2800" dirty="0"/>
              <a:t>algorithm dependent</a:t>
            </a:r>
          </a:p>
        </p:txBody>
      </p:sp>
    </p:spTree>
    <p:extLst>
      <p:ext uri="{BB962C8B-B14F-4D97-AF65-F5344CB8AC3E}">
        <p14:creationId xmlns:p14="http://schemas.microsoft.com/office/powerpoint/2010/main" val="380651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21"/>
          </p:nvPr>
        </p:nvSpPr>
        <p:spPr/>
        <p:txBody>
          <a:bodyPr/>
          <a:lstStyle/>
          <a:p>
            <a:pPr marL="0" lvl="1" indent="0">
              <a:lnSpc>
                <a:spcPct val="150000"/>
              </a:lnSpc>
              <a:buNone/>
            </a:pPr>
            <a:r>
              <a:rPr lang="en-US" sz="1800" dirty="0"/>
              <a:t>For Internships or Master Thesis at ABB send to </a:t>
            </a:r>
            <a:r>
              <a:rPr lang="en-US" sz="1800" dirty="0">
                <a:hlinkClick r:id="rId3"/>
              </a:rPr>
              <a:t>david.kozhaya@ch.abb.com</a:t>
            </a:r>
            <a:endParaRPr lang="en-US" sz="1800" dirty="0"/>
          </a:p>
          <a:p>
            <a:pPr lvl="2">
              <a:lnSpc>
                <a:spcPct val="150000"/>
              </a:lnSpc>
            </a:pPr>
            <a:r>
              <a:rPr lang="en-US" sz="1800" dirty="0"/>
              <a:t>Resume</a:t>
            </a:r>
          </a:p>
          <a:p>
            <a:pPr lvl="2">
              <a:lnSpc>
                <a:spcPct val="150000"/>
              </a:lnSpc>
            </a:pPr>
            <a:r>
              <a:rPr lang="en-US" sz="1800" dirty="0"/>
              <a:t>Motivation letter</a:t>
            </a:r>
          </a:p>
          <a:p>
            <a:pPr lvl="2">
              <a:lnSpc>
                <a:spcPct val="150000"/>
              </a:lnSpc>
            </a:pPr>
            <a:r>
              <a:rPr lang="en-US" sz="1800" dirty="0"/>
              <a:t>Transcripts</a:t>
            </a:r>
          </a:p>
          <a:p>
            <a:pPr marL="180018" lvl="2" indent="0">
              <a:lnSpc>
                <a:spcPct val="150000"/>
              </a:lnSpc>
              <a:buNone/>
            </a:pPr>
            <a:endParaRPr lang="en-US" sz="1800" dirty="0"/>
          </a:p>
        </p:txBody>
      </p:sp>
      <p:sp>
        <p:nvSpPr>
          <p:cNvPr id="7" name="Title 6"/>
          <p:cNvSpPr>
            <a:spLocks noGrp="1"/>
          </p:cNvSpPr>
          <p:nvPr>
            <p:ph type="title"/>
          </p:nvPr>
        </p:nvSpPr>
        <p:spPr/>
        <p:txBody>
          <a:bodyPr/>
          <a:lstStyle/>
          <a:p>
            <a:r>
              <a:rPr lang="en-US" dirty="0"/>
              <a:t>Many Challenges and Opportunities in Industrial Distributed Systems</a:t>
            </a:r>
          </a:p>
        </p:txBody>
      </p:sp>
      <p:sp>
        <p:nvSpPr>
          <p:cNvPr id="8" name="Subtitle 7"/>
          <p:cNvSpPr>
            <a:spLocks noGrp="1"/>
          </p:cNvSpPr>
          <p:nvPr>
            <p:ph type="subTitle" idx="13"/>
          </p:nvPr>
        </p:nvSpPr>
        <p:spPr/>
        <p:txBody>
          <a:bodyPr/>
          <a:lstStyle/>
          <a:p>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99885" y="4552291"/>
            <a:ext cx="1380294" cy="1399273"/>
          </a:xfrm>
          <a:prstGeom prst="rect">
            <a:avLst/>
          </a:prstGeom>
        </p:spPr>
      </p:pic>
      <p:sp>
        <p:nvSpPr>
          <p:cNvPr id="2" name="Slide Number Placeholder 1"/>
          <p:cNvSpPr>
            <a:spLocks noGrp="1"/>
          </p:cNvSpPr>
          <p:nvPr>
            <p:ph type="sldNum" sz="quarter" idx="20"/>
          </p:nvPr>
        </p:nvSpPr>
        <p:spPr/>
        <p:txBody>
          <a:bodyPr/>
          <a:lstStyle/>
          <a:p>
            <a:fld id="{8C4DBF15-9AC7-494A-A04C-7450EF0AE0FA}" type="slidenum">
              <a:rPr lang="en-US" smtClean="0"/>
              <a:t>24</a:t>
            </a:fld>
            <a:endParaRPr lang="en-US"/>
          </a:p>
        </p:txBody>
      </p:sp>
      <p:sp>
        <p:nvSpPr>
          <p:cNvPr id="3" name="Date Placeholder 2"/>
          <p:cNvSpPr>
            <a:spLocks noGrp="1"/>
          </p:cNvSpPr>
          <p:nvPr>
            <p:ph type="dt" sz="half" idx="18"/>
          </p:nvPr>
        </p:nvSpPr>
        <p:spPr/>
        <p:txBody>
          <a:bodyPr/>
          <a:lstStyle/>
          <a:p>
            <a:fld id="{B9658E89-FC4B-4D72-817E-B73A3E0C2E76}" type="datetime1">
              <a:rPr lang="en-US" smtClean="0"/>
              <a:t>12/3/2020</a:t>
            </a:fld>
            <a:endParaRPr lang="en-US"/>
          </a:p>
        </p:txBody>
      </p:sp>
      <p:sp>
        <p:nvSpPr>
          <p:cNvPr id="4" name="Footer Placeholder 3"/>
          <p:cNvSpPr>
            <a:spLocks noGrp="1"/>
          </p:cNvSpPr>
          <p:nvPr>
            <p:ph type="ftr" sz="quarter" idx="19"/>
          </p:nvPr>
        </p:nvSpPr>
        <p:spPr/>
        <p:txBody>
          <a:bodyPr/>
          <a:lstStyle/>
          <a:p>
            <a:r>
              <a:rPr lang="en-US" dirty="0"/>
              <a:t>david.kozhaya@ch.abb.com</a:t>
            </a:r>
          </a:p>
        </p:txBody>
      </p:sp>
      <p:pic>
        <p:nvPicPr>
          <p:cNvPr id="5" name="Picture 4">
            <a:extLst>
              <a:ext uri="{FF2B5EF4-FFF2-40B4-BE49-F238E27FC236}">
                <a16:creationId xmlns:a16="http://schemas.microsoft.com/office/drawing/2014/main" id="{8D3F44F4-5385-4CD2-89A3-8B91246B3E1D}"/>
              </a:ext>
            </a:extLst>
          </p:cNvPr>
          <p:cNvPicPr>
            <a:picLocks noChangeAspect="1"/>
          </p:cNvPicPr>
          <p:nvPr/>
        </p:nvPicPr>
        <p:blipFill>
          <a:blip r:embed="rId5"/>
          <a:stretch>
            <a:fillRect/>
          </a:stretch>
        </p:blipFill>
        <p:spPr>
          <a:xfrm>
            <a:off x="3486433" y="2743353"/>
            <a:ext cx="5283700" cy="1972181"/>
          </a:xfrm>
          <a:prstGeom prst="rect">
            <a:avLst/>
          </a:prstGeom>
        </p:spPr>
      </p:pic>
    </p:spTree>
    <p:extLst>
      <p:ext uri="{BB962C8B-B14F-4D97-AF65-F5344CB8AC3E}">
        <p14:creationId xmlns:p14="http://schemas.microsoft.com/office/powerpoint/2010/main" val="321356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6FAEE5BB-E086-4843-9C4D-992488FB4CA9}"/>
              </a:ext>
            </a:extLst>
          </p:cNvPr>
          <p:cNvSpPr>
            <a:spLocks noGrp="1"/>
          </p:cNvSpPr>
          <p:nvPr>
            <p:ph type="title"/>
          </p:nvPr>
        </p:nvSpPr>
        <p:spPr/>
        <p:txBody>
          <a:bodyPr/>
          <a:lstStyle/>
          <a:p>
            <a:r>
              <a:rPr lang="en-US" dirty="0"/>
              <a:t>Some ABB Products</a:t>
            </a:r>
          </a:p>
        </p:txBody>
      </p:sp>
      <p:sp>
        <p:nvSpPr>
          <p:cNvPr id="8" name="Date Placeholder 7">
            <a:extLst>
              <a:ext uri="{FF2B5EF4-FFF2-40B4-BE49-F238E27FC236}">
                <a16:creationId xmlns:a16="http://schemas.microsoft.com/office/drawing/2014/main" id="{3F66DCDD-A41A-4B0B-B41C-628C6BCA16FC}"/>
              </a:ext>
            </a:extLst>
          </p:cNvPr>
          <p:cNvSpPr>
            <a:spLocks noGrp="1"/>
          </p:cNvSpPr>
          <p:nvPr>
            <p:ph type="dt" sz="half" idx="18"/>
          </p:nvPr>
        </p:nvSpPr>
        <p:spPr/>
        <p:txBody>
          <a:bodyPr/>
          <a:lstStyle/>
          <a:p>
            <a:fld id="{CF309DC1-985F-4F36-871A-8A2FEC8AEEB5}" type="datetime1">
              <a:rPr lang="en-US" smtClean="0"/>
              <a:t>12/3/2020</a:t>
            </a:fld>
            <a:endParaRPr lang="en-US"/>
          </a:p>
        </p:txBody>
      </p:sp>
      <p:sp>
        <p:nvSpPr>
          <p:cNvPr id="7" name="Footer Placeholder 6">
            <a:extLst>
              <a:ext uri="{FF2B5EF4-FFF2-40B4-BE49-F238E27FC236}">
                <a16:creationId xmlns:a16="http://schemas.microsoft.com/office/drawing/2014/main" id="{1644B386-C8C4-4F37-889B-A55476E49519}"/>
              </a:ext>
            </a:extLst>
          </p:cNvPr>
          <p:cNvSpPr>
            <a:spLocks noGrp="1"/>
          </p:cNvSpPr>
          <p:nvPr>
            <p:ph type="ftr" sz="quarter" idx="19"/>
          </p:nvPr>
        </p:nvSpPr>
        <p:spPr/>
        <p:txBody>
          <a:bodyPr/>
          <a:lstStyle/>
          <a:p>
            <a:r>
              <a:rPr lang="en-US"/>
              <a:t>david.kozhaya@ch.abb.com</a:t>
            </a:r>
            <a:endParaRPr lang="en-US" dirty="0"/>
          </a:p>
        </p:txBody>
      </p:sp>
      <p:sp>
        <p:nvSpPr>
          <p:cNvPr id="9" name="Slide Number Placeholder 8">
            <a:extLst>
              <a:ext uri="{FF2B5EF4-FFF2-40B4-BE49-F238E27FC236}">
                <a16:creationId xmlns:a16="http://schemas.microsoft.com/office/drawing/2014/main" id="{05B2AB0B-82F2-4B60-91C5-5579C105E774}"/>
              </a:ext>
            </a:extLst>
          </p:cNvPr>
          <p:cNvSpPr>
            <a:spLocks noGrp="1"/>
          </p:cNvSpPr>
          <p:nvPr>
            <p:ph type="sldNum" sz="quarter" idx="20"/>
          </p:nvPr>
        </p:nvSpPr>
        <p:spPr/>
        <p:txBody>
          <a:bodyPr/>
          <a:lstStyle/>
          <a:p>
            <a:fld id="{8C4DBF15-9AC7-494A-A04C-7450EF0AE0FA}" type="slidenum">
              <a:rPr lang="en-US" smtClean="0"/>
              <a:t>3</a:t>
            </a:fld>
            <a:endParaRPr lang="en-US"/>
          </a:p>
        </p:txBody>
      </p:sp>
      <p:sp>
        <p:nvSpPr>
          <p:cNvPr id="27" name="Subtitle 26">
            <a:extLst>
              <a:ext uri="{FF2B5EF4-FFF2-40B4-BE49-F238E27FC236}">
                <a16:creationId xmlns:a16="http://schemas.microsoft.com/office/drawing/2014/main" id="{398FAF4C-A7B1-45EA-ACFC-F34AB4F38416}"/>
              </a:ext>
            </a:extLst>
          </p:cNvPr>
          <p:cNvSpPr>
            <a:spLocks noGrp="1"/>
          </p:cNvSpPr>
          <p:nvPr>
            <p:ph type="subTitle" idx="13"/>
          </p:nvPr>
        </p:nvSpPr>
        <p:spPr/>
        <p:txBody>
          <a:bodyPr/>
          <a:lstStyle/>
          <a:p>
            <a:endParaRPr lang="en-US" dirty="0"/>
          </a:p>
        </p:txBody>
      </p:sp>
      <p:sp>
        <p:nvSpPr>
          <p:cNvPr id="28" name="Text Placeholder 27">
            <a:extLst>
              <a:ext uri="{FF2B5EF4-FFF2-40B4-BE49-F238E27FC236}">
                <a16:creationId xmlns:a16="http://schemas.microsoft.com/office/drawing/2014/main" id="{E3E937C2-556C-4A6B-875C-6605B2B9AF20}"/>
              </a:ext>
            </a:extLst>
          </p:cNvPr>
          <p:cNvSpPr>
            <a:spLocks noGrp="1"/>
          </p:cNvSpPr>
          <p:nvPr>
            <p:ph type="body" sz="quarter" idx="29"/>
          </p:nvPr>
        </p:nvSpPr>
        <p:spPr/>
        <p:txBody>
          <a:bodyPr/>
          <a:lstStyle/>
          <a:p>
            <a:r>
              <a:rPr lang="en-US" dirty="0"/>
              <a:t>These are only a </a:t>
            </a:r>
            <a:r>
              <a:rPr lang="en-US" dirty="0">
                <a:solidFill>
                  <a:srgbClr val="FF0000"/>
                </a:solidFill>
              </a:rPr>
              <a:t>tiny</a:t>
            </a:r>
            <a:r>
              <a:rPr lang="en-US" dirty="0"/>
              <a:t> part of our product portfolio </a:t>
            </a:r>
          </a:p>
        </p:txBody>
      </p:sp>
      <p:pic>
        <p:nvPicPr>
          <p:cNvPr id="19" name="Picture 18">
            <a:extLst>
              <a:ext uri="{FF2B5EF4-FFF2-40B4-BE49-F238E27FC236}">
                <a16:creationId xmlns:a16="http://schemas.microsoft.com/office/drawing/2014/main" id="{0CA3ABA9-0671-40D5-BD81-29E8B84539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7566" y="2459842"/>
            <a:ext cx="2570375" cy="2608268"/>
          </a:xfrm>
          <a:prstGeom prst="rect">
            <a:avLst/>
          </a:prstGeom>
        </p:spPr>
      </p:pic>
      <p:pic>
        <p:nvPicPr>
          <p:cNvPr id="25" name="Picture 24">
            <a:extLst>
              <a:ext uri="{FF2B5EF4-FFF2-40B4-BE49-F238E27FC236}">
                <a16:creationId xmlns:a16="http://schemas.microsoft.com/office/drawing/2014/main" id="{2A0EAA36-A0FB-46FB-A1C2-F3BA74569B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7540" y="2523137"/>
            <a:ext cx="2570375" cy="2570375"/>
          </a:xfrm>
          <a:prstGeom prst="rect">
            <a:avLst/>
          </a:prstGeom>
        </p:spPr>
      </p:pic>
      <p:pic>
        <p:nvPicPr>
          <p:cNvPr id="10" name="Content Placeholder 9">
            <a:extLst>
              <a:ext uri="{FF2B5EF4-FFF2-40B4-BE49-F238E27FC236}">
                <a16:creationId xmlns:a16="http://schemas.microsoft.com/office/drawing/2014/main" id="{C8F799B4-A998-42B2-B0AF-70221C802EC7}"/>
              </a:ext>
            </a:extLst>
          </p:cNvPr>
          <p:cNvPicPr>
            <a:picLocks noGrp="1" noChangeAspect="1"/>
          </p:cNvPicPr>
          <p:nvPr>
            <p:ph sz="quarter" idx="21"/>
          </p:nvPr>
        </p:nvPicPr>
        <p:blipFill>
          <a:blip r:embed="rId5" cstate="print">
            <a:extLst>
              <a:ext uri="{28A0092B-C50C-407E-A947-70E740481C1C}">
                <a14:useLocalDpi xmlns:a14="http://schemas.microsoft.com/office/drawing/2010/main" val="0"/>
              </a:ext>
            </a:extLst>
          </a:blip>
          <a:stretch>
            <a:fillRect/>
          </a:stretch>
        </p:blipFill>
        <p:spPr>
          <a:xfrm>
            <a:off x="-93646" y="2264752"/>
            <a:ext cx="3007159" cy="3007159"/>
          </a:xfrm>
        </p:spPr>
      </p:pic>
      <p:pic>
        <p:nvPicPr>
          <p:cNvPr id="12" name="Picture 11">
            <a:extLst>
              <a:ext uri="{FF2B5EF4-FFF2-40B4-BE49-F238E27FC236}">
                <a16:creationId xmlns:a16="http://schemas.microsoft.com/office/drawing/2014/main" id="{0BB9F5A4-D010-466F-9295-C64FA7FB38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50365" y="2264752"/>
            <a:ext cx="1844055" cy="3087146"/>
          </a:xfrm>
          <a:prstGeom prst="rect">
            <a:avLst/>
          </a:prstGeom>
        </p:spPr>
      </p:pic>
    </p:spTree>
    <p:extLst>
      <p:ext uri="{BB962C8B-B14F-4D97-AF65-F5344CB8AC3E}">
        <p14:creationId xmlns:p14="http://schemas.microsoft.com/office/powerpoint/2010/main" val="137129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BB18D6B-DDC2-47DE-B7D5-DD7D53018A08}"/>
              </a:ext>
            </a:extLst>
          </p:cNvPr>
          <p:cNvSpPr>
            <a:spLocks noGrp="1"/>
          </p:cNvSpPr>
          <p:nvPr>
            <p:ph type="title"/>
          </p:nvPr>
        </p:nvSpPr>
        <p:spPr/>
        <p:txBody>
          <a:bodyPr/>
          <a:lstStyle/>
          <a:p>
            <a:r>
              <a:rPr lang="en-US" dirty="0"/>
              <a:t>Importance of Distributed Systems to ABB</a:t>
            </a:r>
          </a:p>
        </p:txBody>
      </p:sp>
      <p:sp>
        <p:nvSpPr>
          <p:cNvPr id="7" name="Footer Placeholder 6">
            <a:extLst>
              <a:ext uri="{FF2B5EF4-FFF2-40B4-BE49-F238E27FC236}">
                <a16:creationId xmlns:a16="http://schemas.microsoft.com/office/drawing/2014/main" id="{7724EDF1-021F-4353-802D-4713B4488CE9}"/>
              </a:ext>
            </a:extLst>
          </p:cNvPr>
          <p:cNvSpPr>
            <a:spLocks noGrp="1"/>
          </p:cNvSpPr>
          <p:nvPr>
            <p:ph type="ftr" sz="quarter" idx="10"/>
          </p:nvPr>
        </p:nvSpPr>
        <p:spPr/>
        <p:txBody>
          <a:bodyPr/>
          <a:lstStyle/>
          <a:p>
            <a:r>
              <a:rPr lang="en-US" dirty="0"/>
              <a:t>david.kozhaya@ch.abb.com</a:t>
            </a:r>
          </a:p>
        </p:txBody>
      </p:sp>
      <p:sp>
        <p:nvSpPr>
          <p:cNvPr id="8" name="Date Placeholder 7">
            <a:extLst>
              <a:ext uri="{FF2B5EF4-FFF2-40B4-BE49-F238E27FC236}">
                <a16:creationId xmlns:a16="http://schemas.microsoft.com/office/drawing/2014/main" id="{B23E376D-9D02-4A77-BE41-3BF9A2B20D2A}"/>
              </a:ext>
            </a:extLst>
          </p:cNvPr>
          <p:cNvSpPr>
            <a:spLocks noGrp="1"/>
          </p:cNvSpPr>
          <p:nvPr>
            <p:ph type="dt" sz="half" idx="11"/>
          </p:nvPr>
        </p:nvSpPr>
        <p:spPr/>
        <p:txBody>
          <a:bodyPr/>
          <a:lstStyle/>
          <a:p>
            <a:fld id="{CF309DC1-985F-4F36-871A-8A2FEC8AEEB5}" type="datetime1">
              <a:rPr lang="en-US" smtClean="0"/>
              <a:t>12/3/2020</a:t>
            </a:fld>
            <a:endParaRPr lang="en-US"/>
          </a:p>
        </p:txBody>
      </p:sp>
      <p:sp>
        <p:nvSpPr>
          <p:cNvPr id="9" name="Slide Number Placeholder 8">
            <a:extLst>
              <a:ext uri="{FF2B5EF4-FFF2-40B4-BE49-F238E27FC236}">
                <a16:creationId xmlns:a16="http://schemas.microsoft.com/office/drawing/2014/main" id="{B8AFD0A6-B25B-4A5F-A9F2-B3B67E18BDEE}"/>
              </a:ext>
            </a:extLst>
          </p:cNvPr>
          <p:cNvSpPr>
            <a:spLocks noGrp="1"/>
          </p:cNvSpPr>
          <p:nvPr>
            <p:ph type="sldNum" sz="quarter" idx="12"/>
          </p:nvPr>
        </p:nvSpPr>
        <p:spPr/>
        <p:txBody>
          <a:bodyPr/>
          <a:lstStyle/>
          <a:p>
            <a:fld id="{8C4DBF15-9AC7-494A-A04C-7450EF0AE0FA}" type="slidenum">
              <a:rPr lang="en-US" smtClean="0"/>
              <a:t>4</a:t>
            </a:fld>
            <a:endParaRPr lang="en-US"/>
          </a:p>
        </p:txBody>
      </p:sp>
      <p:sp>
        <p:nvSpPr>
          <p:cNvPr id="14" name="Text Placeholder 13">
            <a:extLst>
              <a:ext uri="{FF2B5EF4-FFF2-40B4-BE49-F238E27FC236}">
                <a16:creationId xmlns:a16="http://schemas.microsoft.com/office/drawing/2014/main" id="{AAFB2375-0942-4FB3-9576-5BAE715BEDEA}"/>
              </a:ext>
            </a:extLst>
          </p:cNvPr>
          <p:cNvSpPr>
            <a:spLocks noGrp="1"/>
          </p:cNvSpPr>
          <p:nvPr>
            <p:ph type="body" sz="quarter" idx="16"/>
          </p:nvPr>
        </p:nvSpPr>
        <p:spPr/>
        <p:txBody>
          <a:bodyPr/>
          <a:lstStyle/>
          <a:p>
            <a:r>
              <a:rPr lang="en-US" dirty="0"/>
              <a:t>Distributed Control Systems</a:t>
            </a:r>
          </a:p>
        </p:txBody>
      </p:sp>
      <p:sp>
        <p:nvSpPr>
          <p:cNvPr id="15" name="Text Placeholder 14">
            <a:extLst>
              <a:ext uri="{FF2B5EF4-FFF2-40B4-BE49-F238E27FC236}">
                <a16:creationId xmlns:a16="http://schemas.microsoft.com/office/drawing/2014/main" id="{DDC2088F-87C7-46D4-8068-D1A5A1D94EE4}"/>
              </a:ext>
            </a:extLst>
          </p:cNvPr>
          <p:cNvSpPr>
            <a:spLocks noGrp="1"/>
          </p:cNvSpPr>
          <p:nvPr>
            <p:ph type="body" sz="quarter" idx="17"/>
          </p:nvPr>
        </p:nvSpPr>
        <p:spPr/>
        <p:txBody>
          <a:bodyPr/>
          <a:lstStyle/>
          <a:p>
            <a:r>
              <a:rPr lang="en-US" dirty="0"/>
              <a:t>Auxiliary Control Applications</a:t>
            </a:r>
          </a:p>
        </p:txBody>
      </p:sp>
      <p:sp>
        <p:nvSpPr>
          <p:cNvPr id="16" name="Text Placeholder 15">
            <a:extLst>
              <a:ext uri="{FF2B5EF4-FFF2-40B4-BE49-F238E27FC236}">
                <a16:creationId xmlns:a16="http://schemas.microsoft.com/office/drawing/2014/main" id="{DDAFF25C-A89C-464B-B6A4-97D6AA86DD01}"/>
              </a:ext>
            </a:extLst>
          </p:cNvPr>
          <p:cNvSpPr>
            <a:spLocks noGrp="1"/>
          </p:cNvSpPr>
          <p:nvPr>
            <p:ph type="body" sz="quarter" idx="18"/>
          </p:nvPr>
        </p:nvSpPr>
        <p:spPr/>
        <p:txBody>
          <a:bodyPr/>
          <a:lstStyle/>
          <a:p>
            <a:r>
              <a:rPr lang="en-US" dirty="0"/>
              <a:t>ABB Cloud Platform &amp; Analytics</a:t>
            </a:r>
          </a:p>
        </p:txBody>
      </p:sp>
      <p:sp>
        <p:nvSpPr>
          <p:cNvPr id="17" name="Text Placeholder 16">
            <a:extLst>
              <a:ext uri="{FF2B5EF4-FFF2-40B4-BE49-F238E27FC236}">
                <a16:creationId xmlns:a16="http://schemas.microsoft.com/office/drawing/2014/main" id="{818F9295-BA59-4B39-9077-7ABA8542A5D8}"/>
              </a:ext>
            </a:extLst>
          </p:cNvPr>
          <p:cNvSpPr>
            <a:spLocks noGrp="1"/>
          </p:cNvSpPr>
          <p:nvPr>
            <p:ph type="body" sz="quarter" idx="19"/>
          </p:nvPr>
        </p:nvSpPr>
        <p:spPr/>
        <p:txBody>
          <a:bodyPr/>
          <a:lstStyle/>
          <a:p>
            <a:r>
              <a:rPr lang="en-US" dirty="0"/>
              <a:t>Smart Cities</a:t>
            </a:r>
          </a:p>
        </p:txBody>
      </p:sp>
      <p:sp>
        <p:nvSpPr>
          <p:cNvPr id="18" name="Text Placeholder 17">
            <a:extLst>
              <a:ext uri="{FF2B5EF4-FFF2-40B4-BE49-F238E27FC236}">
                <a16:creationId xmlns:a16="http://schemas.microsoft.com/office/drawing/2014/main" id="{6FF2EB97-F7DE-41AA-887D-F9EC2F7D074E}"/>
              </a:ext>
            </a:extLst>
          </p:cNvPr>
          <p:cNvSpPr>
            <a:spLocks noGrp="1"/>
          </p:cNvSpPr>
          <p:nvPr>
            <p:ph type="body" sz="quarter" idx="20"/>
          </p:nvPr>
        </p:nvSpPr>
        <p:spPr/>
        <p:txBody>
          <a:bodyPr/>
          <a:lstStyle/>
          <a:p>
            <a:r>
              <a:rPr lang="en-US" dirty="0"/>
              <a:t>Collaborative Robots</a:t>
            </a:r>
          </a:p>
        </p:txBody>
      </p:sp>
      <p:sp>
        <p:nvSpPr>
          <p:cNvPr id="19" name="Text Placeholder 18">
            <a:extLst>
              <a:ext uri="{FF2B5EF4-FFF2-40B4-BE49-F238E27FC236}">
                <a16:creationId xmlns:a16="http://schemas.microsoft.com/office/drawing/2014/main" id="{BADC6392-05DE-4B8B-939E-E4B1AE6224D4}"/>
              </a:ext>
            </a:extLst>
          </p:cNvPr>
          <p:cNvSpPr>
            <a:spLocks noGrp="1"/>
          </p:cNvSpPr>
          <p:nvPr>
            <p:ph type="body" sz="quarter" idx="21"/>
          </p:nvPr>
        </p:nvSpPr>
        <p:spPr/>
        <p:txBody>
          <a:bodyPr/>
          <a:lstStyle/>
          <a:p>
            <a:r>
              <a:rPr lang="en-US" dirty="0"/>
              <a:t>ABB Service Smart Contracts</a:t>
            </a:r>
          </a:p>
        </p:txBody>
      </p:sp>
      <p:pic>
        <p:nvPicPr>
          <p:cNvPr id="29" name="Content Placeholder 28">
            <a:extLst>
              <a:ext uri="{FF2B5EF4-FFF2-40B4-BE49-F238E27FC236}">
                <a16:creationId xmlns:a16="http://schemas.microsoft.com/office/drawing/2014/main" id="{1BBA0865-D6FF-44F9-9131-D2809B60E064}"/>
              </a:ext>
            </a:extLst>
          </p:cNvPr>
          <p:cNvPicPr>
            <a:picLocks noGrp="1" noChangeAspect="1"/>
          </p:cNvPicPr>
          <p:nvPr>
            <p:ph sz="quarter" idx="23"/>
          </p:nvPr>
        </p:nvPicPr>
        <p:blipFill rotWithShape="1">
          <a:blip r:embed="rId3" cstate="print">
            <a:extLst>
              <a:ext uri="{28A0092B-C50C-407E-A947-70E740481C1C}">
                <a14:useLocalDpi xmlns:a14="http://schemas.microsoft.com/office/drawing/2010/main" val="0"/>
              </a:ext>
            </a:extLst>
          </a:blip>
          <a:srcRect l="17968" t="12976" r="19325" b="11274"/>
          <a:stretch/>
        </p:blipFill>
        <p:spPr>
          <a:xfrm>
            <a:off x="4996734" y="4459675"/>
            <a:ext cx="1997953" cy="1609021"/>
          </a:xfrm>
        </p:spPr>
      </p:pic>
      <p:sp>
        <p:nvSpPr>
          <p:cNvPr id="13" name="Subtitle 12">
            <a:extLst>
              <a:ext uri="{FF2B5EF4-FFF2-40B4-BE49-F238E27FC236}">
                <a16:creationId xmlns:a16="http://schemas.microsoft.com/office/drawing/2014/main" id="{ACCBDCDA-658D-465C-BEF3-8F05BF0721D3}"/>
              </a:ext>
            </a:extLst>
          </p:cNvPr>
          <p:cNvSpPr>
            <a:spLocks noGrp="1"/>
          </p:cNvSpPr>
          <p:nvPr>
            <p:ph type="subTitle" idx="13"/>
          </p:nvPr>
        </p:nvSpPr>
        <p:spPr/>
        <p:txBody>
          <a:bodyPr/>
          <a:lstStyle/>
          <a:p>
            <a:r>
              <a:rPr lang="en-US" dirty="0"/>
              <a:t>Distributed Systems Projects at ABB</a:t>
            </a:r>
          </a:p>
        </p:txBody>
      </p:sp>
      <p:pic>
        <p:nvPicPr>
          <p:cNvPr id="37" name="Content Placeholder 36">
            <a:extLst>
              <a:ext uri="{FF2B5EF4-FFF2-40B4-BE49-F238E27FC236}">
                <a16:creationId xmlns:a16="http://schemas.microsoft.com/office/drawing/2014/main" id="{92DD2DD7-B381-4915-B6B3-9F547ED28099}"/>
              </a:ext>
            </a:extLst>
          </p:cNvPr>
          <p:cNvPicPr>
            <a:picLocks noGrp="1" noChangeAspect="1"/>
          </p:cNvPicPr>
          <p:nvPr>
            <p:ph sz="quarter" idx="24"/>
          </p:nvPr>
        </p:nvPicPr>
        <p:blipFill rotWithShape="1">
          <a:blip r:embed="rId4" cstate="print">
            <a:extLst>
              <a:ext uri="{28A0092B-C50C-407E-A947-70E740481C1C}">
                <a14:useLocalDpi xmlns:a14="http://schemas.microsoft.com/office/drawing/2010/main" val="0"/>
              </a:ext>
            </a:extLst>
          </a:blip>
          <a:srcRect l="16594" t="4693" r="18876" b="38413"/>
          <a:stretch/>
        </p:blipFill>
        <p:spPr>
          <a:xfrm>
            <a:off x="468248" y="4429066"/>
            <a:ext cx="3243714" cy="1639630"/>
          </a:xfrm>
        </p:spPr>
      </p:pic>
      <p:pic>
        <p:nvPicPr>
          <p:cNvPr id="45" name="Content Placeholder 44">
            <a:extLst>
              <a:ext uri="{FF2B5EF4-FFF2-40B4-BE49-F238E27FC236}">
                <a16:creationId xmlns:a16="http://schemas.microsoft.com/office/drawing/2014/main" id="{334009EA-C502-467A-8AA3-703F42201E16}"/>
              </a:ext>
            </a:extLst>
          </p:cNvPr>
          <p:cNvPicPr>
            <a:picLocks noGrp="1" noChangeAspect="1"/>
          </p:cNvPicPr>
          <p:nvPr>
            <p:ph sz="quarter" idx="25"/>
          </p:nvPr>
        </p:nvPicPr>
        <p:blipFill>
          <a:blip r:embed="rId5">
            <a:extLst>
              <a:ext uri="{28A0092B-C50C-407E-A947-70E740481C1C}">
                <a14:useLocalDpi xmlns:a14="http://schemas.microsoft.com/office/drawing/2010/main" val="0"/>
              </a:ext>
            </a:extLst>
          </a:blip>
          <a:stretch>
            <a:fillRect/>
          </a:stretch>
        </p:blipFill>
        <p:spPr>
          <a:xfrm>
            <a:off x="8786309" y="4277610"/>
            <a:ext cx="1997953" cy="1997953"/>
          </a:xfrm>
        </p:spPr>
      </p:pic>
      <p:pic>
        <p:nvPicPr>
          <p:cNvPr id="20" name="Picture 19">
            <a:extLst>
              <a:ext uri="{FF2B5EF4-FFF2-40B4-BE49-F238E27FC236}">
                <a16:creationId xmlns:a16="http://schemas.microsoft.com/office/drawing/2014/main" id="{B5CD5AAC-1D80-4249-9D1E-FA3C6B17A68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2038" t="14301" r="15900" b="10437"/>
          <a:stretch/>
        </p:blipFill>
        <p:spPr>
          <a:xfrm>
            <a:off x="8325171" y="2525173"/>
            <a:ext cx="3270275" cy="1331710"/>
          </a:xfrm>
          <a:prstGeom prst="rect">
            <a:avLst/>
          </a:prstGeom>
        </p:spPr>
      </p:pic>
      <p:pic>
        <p:nvPicPr>
          <p:cNvPr id="22" name="Picture 21">
            <a:extLst>
              <a:ext uri="{FF2B5EF4-FFF2-40B4-BE49-F238E27FC236}">
                <a16:creationId xmlns:a16="http://schemas.microsoft.com/office/drawing/2014/main" id="{A0781DF8-C22A-456D-AD3E-E79276648839}"/>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35405" b="59538" l="81499" r="94075">
                        <a14:foregroundMark x1="88573" y1="48121" x2="88573" y2="48121"/>
                        <a14:foregroundMark x1="88089" y1="50289" x2="88089" y2="50289"/>
                        <a14:foregroundMark x1="87606" y1="52746" x2="87606" y2="52746"/>
                        <a14:foregroundMark x1="90629" y1="59682" x2="90629" y2="59682"/>
                        <a14:foregroundMark x1="81499" y1="55636" x2="81499" y2="55636"/>
                      </a14:backgroundRemoval>
                    </a14:imgEffect>
                  </a14:imgLayer>
                </a14:imgProps>
              </a:ext>
              <a:ext uri="{28A0092B-C50C-407E-A947-70E740481C1C}">
                <a14:useLocalDpi xmlns:a14="http://schemas.microsoft.com/office/drawing/2010/main" val="0"/>
              </a:ext>
            </a:extLst>
          </a:blip>
          <a:srcRect l="80392" t="32638" r="4299" b="38949"/>
          <a:stretch/>
        </p:blipFill>
        <p:spPr>
          <a:xfrm>
            <a:off x="11066605" y="2700690"/>
            <a:ext cx="570034" cy="442595"/>
          </a:xfrm>
          <a:prstGeom prst="rect">
            <a:avLst/>
          </a:prstGeom>
        </p:spPr>
      </p:pic>
      <p:pic>
        <p:nvPicPr>
          <p:cNvPr id="26" name="Picture 25">
            <a:extLst>
              <a:ext uri="{FF2B5EF4-FFF2-40B4-BE49-F238E27FC236}">
                <a16:creationId xmlns:a16="http://schemas.microsoft.com/office/drawing/2014/main" id="{0C1960FA-7630-4C73-891A-53A803AC5283}"/>
              </a:ext>
            </a:extLst>
          </p:cNvPr>
          <p:cNvPicPr>
            <a:picLocks noChangeAspect="1"/>
          </p:cNvPicPr>
          <p:nvPr/>
        </p:nvPicPr>
        <p:blipFill rotWithShape="1">
          <a:blip r:embed="rId9"/>
          <a:srcRect t="32422" r="2176" b="-1"/>
          <a:stretch/>
        </p:blipFill>
        <p:spPr>
          <a:xfrm>
            <a:off x="4337888" y="2459611"/>
            <a:ext cx="3437449" cy="1619147"/>
          </a:xfrm>
          <a:prstGeom prst="rect">
            <a:avLst/>
          </a:prstGeom>
        </p:spPr>
      </p:pic>
      <p:sp>
        <p:nvSpPr>
          <p:cNvPr id="23" name="Rectangle: Rounded Corners 22">
            <a:extLst>
              <a:ext uri="{FF2B5EF4-FFF2-40B4-BE49-F238E27FC236}">
                <a16:creationId xmlns:a16="http://schemas.microsoft.com/office/drawing/2014/main" id="{82ACA050-3A6F-4F6E-8C4E-B9B057D447FC}"/>
              </a:ext>
            </a:extLst>
          </p:cNvPr>
          <p:cNvSpPr/>
          <p:nvPr/>
        </p:nvSpPr>
        <p:spPr bwMode="gray">
          <a:xfrm>
            <a:off x="5856788" y="2718795"/>
            <a:ext cx="516710" cy="1936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Fog</a:t>
            </a:r>
          </a:p>
        </p:txBody>
      </p:sp>
      <p:pic>
        <p:nvPicPr>
          <p:cNvPr id="21" name="Content Placeholder 9">
            <a:extLst>
              <a:ext uri="{FF2B5EF4-FFF2-40B4-BE49-F238E27FC236}">
                <a16:creationId xmlns:a16="http://schemas.microsoft.com/office/drawing/2014/main" id="{53BE4226-4F2E-4DFD-BAC1-B3AB1CBD8C4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gray">
          <a:xfrm>
            <a:off x="1465191" y="2403329"/>
            <a:ext cx="267412" cy="307590"/>
          </a:xfrm>
          <a:prstGeom prst="rect">
            <a:avLst/>
          </a:prstGeom>
        </p:spPr>
      </p:pic>
      <p:pic>
        <p:nvPicPr>
          <p:cNvPr id="24" name="Content Placeholder 9">
            <a:extLst>
              <a:ext uri="{FF2B5EF4-FFF2-40B4-BE49-F238E27FC236}">
                <a16:creationId xmlns:a16="http://schemas.microsoft.com/office/drawing/2014/main" id="{FBB1D84D-B2C2-4F66-A2A6-FA561A01272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gray">
          <a:xfrm>
            <a:off x="1912600" y="2403329"/>
            <a:ext cx="267412" cy="307590"/>
          </a:xfrm>
          <a:prstGeom prst="rect">
            <a:avLst/>
          </a:prstGeom>
        </p:spPr>
      </p:pic>
      <p:pic>
        <p:nvPicPr>
          <p:cNvPr id="25" name="Content Placeholder 9">
            <a:extLst>
              <a:ext uri="{FF2B5EF4-FFF2-40B4-BE49-F238E27FC236}">
                <a16:creationId xmlns:a16="http://schemas.microsoft.com/office/drawing/2014/main" id="{704B174A-02BA-46C5-A03C-3531B8144DD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gray">
          <a:xfrm>
            <a:off x="2359836" y="2395180"/>
            <a:ext cx="267412" cy="307590"/>
          </a:xfrm>
          <a:prstGeom prst="rect">
            <a:avLst/>
          </a:prstGeom>
        </p:spPr>
      </p:pic>
      <p:pic>
        <p:nvPicPr>
          <p:cNvPr id="27" name="Content Placeholder 9">
            <a:extLst>
              <a:ext uri="{FF2B5EF4-FFF2-40B4-BE49-F238E27FC236}">
                <a16:creationId xmlns:a16="http://schemas.microsoft.com/office/drawing/2014/main" id="{5A2702E0-32D1-4210-A900-0A7D90C474E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gray">
          <a:xfrm>
            <a:off x="2805392" y="2395180"/>
            <a:ext cx="267412" cy="307590"/>
          </a:xfrm>
          <a:prstGeom prst="rect">
            <a:avLst/>
          </a:prstGeom>
        </p:spPr>
      </p:pic>
      <p:pic>
        <p:nvPicPr>
          <p:cNvPr id="28" name="Content Placeholder 9">
            <a:extLst>
              <a:ext uri="{FF2B5EF4-FFF2-40B4-BE49-F238E27FC236}">
                <a16:creationId xmlns:a16="http://schemas.microsoft.com/office/drawing/2014/main" id="{4B7A989F-9172-492C-9F0D-1D34184D903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gray">
          <a:xfrm>
            <a:off x="3254655" y="2386990"/>
            <a:ext cx="267412" cy="307590"/>
          </a:xfrm>
          <a:prstGeom prst="rect">
            <a:avLst/>
          </a:prstGeom>
        </p:spPr>
      </p:pic>
      <p:pic>
        <p:nvPicPr>
          <p:cNvPr id="30" name="Content Placeholder 9">
            <a:extLst>
              <a:ext uri="{FF2B5EF4-FFF2-40B4-BE49-F238E27FC236}">
                <a16:creationId xmlns:a16="http://schemas.microsoft.com/office/drawing/2014/main" id="{EF3ACEA0-90AD-454A-9F46-7D4859F15CE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gray">
          <a:xfrm>
            <a:off x="1743624" y="2876512"/>
            <a:ext cx="267412" cy="307590"/>
          </a:xfrm>
          <a:prstGeom prst="rect">
            <a:avLst/>
          </a:prstGeom>
        </p:spPr>
      </p:pic>
      <p:pic>
        <p:nvPicPr>
          <p:cNvPr id="31" name="Content Placeholder 9">
            <a:extLst>
              <a:ext uri="{FF2B5EF4-FFF2-40B4-BE49-F238E27FC236}">
                <a16:creationId xmlns:a16="http://schemas.microsoft.com/office/drawing/2014/main" id="{00AA26BD-C5CD-4C6F-ADF7-CB73D9D9F00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gray">
          <a:xfrm>
            <a:off x="2191033" y="2876512"/>
            <a:ext cx="267412" cy="307590"/>
          </a:xfrm>
          <a:prstGeom prst="rect">
            <a:avLst/>
          </a:prstGeom>
        </p:spPr>
      </p:pic>
      <p:pic>
        <p:nvPicPr>
          <p:cNvPr id="32" name="Content Placeholder 9">
            <a:extLst>
              <a:ext uri="{FF2B5EF4-FFF2-40B4-BE49-F238E27FC236}">
                <a16:creationId xmlns:a16="http://schemas.microsoft.com/office/drawing/2014/main" id="{65A2C870-9759-45AB-9340-D445C19188B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gray">
          <a:xfrm>
            <a:off x="2638269" y="2868363"/>
            <a:ext cx="267412" cy="307590"/>
          </a:xfrm>
          <a:prstGeom prst="rect">
            <a:avLst/>
          </a:prstGeom>
        </p:spPr>
      </p:pic>
      <p:sp>
        <p:nvSpPr>
          <p:cNvPr id="3" name="Rectangle: Rounded Corners 2">
            <a:extLst>
              <a:ext uri="{FF2B5EF4-FFF2-40B4-BE49-F238E27FC236}">
                <a16:creationId xmlns:a16="http://schemas.microsoft.com/office/drawing/2014/main" id="{8EA289ED-BAAF-4E72-828E-202339C2C6CF}"/>
              </a:ext>
            </a:extLst>
          </p:cNvPr>
          <p:cNvSpPr/>
          <p:nvPr/>
        </p:nvSpPr>
        <p:spPr bwMode="gray">
          <a:xfrm>
            <a:off x="53979" y="2465944"/>
            <a:ext cx="1085149" cy="171767"/>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800" dirty="0"/>
              <a:t>Operator stations</a:t>
            </a:r>
          </a:p>
        </p:txBody>
      </p:sp>
      <p:sp>
        <p:nvSpPr>
          <p:cNvPr id="35" name="Rectangle: Rounded Corners 34">
            <a:extLst>
              <a:ext uri="{FF2B5EF4-FFF2-40B4-BE49-F238E27FC236}">
                <a16:creationId xmlns:a16="http://schemas.microsoft.com/office/drawing/2014/main" id="{BCE207D4-EC48-4D10-A13F-0427CCA4A7AD}"/>
              </a:ext>
            </a:extLst>
          </p:cNvPr>
          <p:cNvSpPr/>
          <p:nvPr/>
        </p:nvSpPr>
        <p:spPr bwMode="gray">
          <a:xfrm>
            <a:off x="53979" y="2958706"/>
            <a:ext cx="1085149" cy="192348"/>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800" dirty="0"/>
              <a:t>servers</a:t>
            </a:r>
          </a:p>
        </p:txBody>
      </p:sp>
      <p:cxnSp>
        <p:nvCxnSpPr>
          <p:cNvPr id="6" name="Straight Connector 5">
            <a:extLst>
              <a:ext uri="{FF2B5EF4-FFF2-40B4-BE49-F238E27FC236}">
                <a16:creationId xmlns:a16="http://schemas.microsoft.com/office/drawing/2014/main" id="{94463D95-856E-4447-B023-E83A4A8BC9E6}"/>
              </a:ext>
            </a:extLst>
          </p:cNvPr>
          <p:cNvCxnSpPr/>
          <p:nvPr/>
        </p:nvCxnSpPr>
        <p:spPr bwMode="gray">
          <a:xfrm>
            <a:off x="1088234" y="2799538"/>
            <a:ext cx="27735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767E936-2D69-4A88-9021-23A480096118}"/>
              </a:ext>
            </a:extLst>
          </p:cNvPr>
          <p:cNvCxnSpPr>
            <a:endCxn id="21" idx="2"/>
          </p:cNvCxnSpPr>
          <p:nvPr/>
        </p:nvCxnSpPr>
        <p:spPr bwMode="gray">
          <a:xfrm flipV="1">
            <a:off x="1598897" y="2710919"/>
            <a:ext cx="0" cy="929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A723A27-8699-4671-A621-41094457B565}"/>
              </a:ext>
            </a:extLst>
          </p:cNvPr>
          <p:cNvCxnSpPr>
            <a:stCxn id="24" idx="2"/>
          </p:cNvCxnSpPr>
          <p:nvPr/>
        </p:nvCxnSpPr>
        <p:spPr bwMode="gray">
          <a:xfrm>
            <a:off x="2046306" y="2710919"/>
            <a:ext cx="0" cy="886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7CAB455-D88F-4153-A807-7E809D55C2EF}"/>
              </a:ext>
            </a:extLst>
          </p:cNvPr>
          <p:cNvCxnSpPr>
            <a:cxnSpLocks/>
            <a:stCxn id="25" idx="2"/>
          </p:cNvCxnSpPr>
          <p:nvPr/>
        </p:nvCxnSpPr>
        <p:spPr bwMode="gray">
          <a:xfrm>
            <a:off x="2493542" y="2702770"/>
            <a:ext cx="0" cy="967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0B3A6C8-17C5-4C6C-B17E-FD682A872943}"/>
              </a:ext>
            </a:extLst>
          </p:cNvPr>
          <p:cNvCxnSpPr>
            <a:stCxn id="27" idx="2"/>
          </p:cNvCxnSpPr>
          <p:nvPr/>
        </p:nvCxnSpPr>
        <p:spPr bwMode="gray">
          <a:xfrm>
            <a:off x="2939098" y="2702770"/>
            <a:ext cx="0" cy="967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D9F3CBB-AF0C-45DD-BAD7-7815DD25B58E}"/>
              </a:ext>
            </a:extLst>
          </p:cNvPr>
          <p:cNvCxnSpPr>
            <a:stCxn id="28" idx="2"/>
          </p:cNvCxnSpPr>
          <p:nvPr/>
        </p:nvCxnSpPr>
        <p:spPr bwMode="gray">
          <a:xfrm>
            <a:off x="3388361" y="2694580"/>
            <a:ext cx="0" cy="1049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8101FCB-9A44-4792-95D6-4B2A8D1E0789}"/>
              </a:ext>
            </a:extLst>
          </p:cNvPr>
          <p:cNvCxnSpPr>
            <a:stCxn id="32" idx="0"/>
          </p:cNvCxnSpPr>
          <p:nvPr/>
        </p:nvCxnSpPr>
        <p:spPr bwMode="gray">
          <a:xfrm flipV="1">
            <a:off x="2771975" y="2799538"/>
            <a:ext cx="0" cy="688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4DF1788-07D1-49D5-87F2-B020A9272C88}"/>
              </a:ext>
            </a:extLst>
          </p:cNvPr>
          <p:cNvCxnSpPr>
            <a:stCxn id="31" idx="0"/>
          </p:cNvCxnSpPr>
          <p:nvPr/>
        </p:nvCxnSpPr>
        <p:spPr bwMode="gray">
          <a:xfrm flipV="1">
            <a:off x="2324739" y="2799538"/>
            <a:ext cx="0" cy="76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E2A2E0B-73DD-4753-BA57-5898F8F11A8A}"/>
              </a:ext>
            </a:extLst>
          </p:cNvPr>
          <p:cNvCxnSpPr>
            <a:cxnSpLocks/>
            <a:stCxn id="30" idx="0"/>
          </p:cNvCxnSpPr>
          <p:nvPr/>
        </p:nvCxnSpPr>
        <p:spPr bwMode="gray">
          <a:xfrm flipV="1">
            <a:off x="1877330" y="2799538"/>
            <a:ext cx="0" cy="76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91E5303A-6B10-4971-A3E9-815BA54B6CA4}"/>
              </a:ext>
            </a:extLst>
          </p:cNvPr>
          <p:cNvPicPr>
            <a:picLocks noChangeAspect="1"/>
          </p:cNvPicPr>
          <p:nvPr/>
        </p:nvPicPr>
        <p:blipFill>
          <a:blip r:embed="rId11" cstate="print">
            <a:extLst>
              <a:ext uri="{BEBA8EAE-BF5A-486C-A8C5-ECC9F3942E4B}">
                <a14:imgProps xmlns:a14="http://schemas.microsoft.com/office/drawing/2010/main">
                  <a14:imgLayer r:embed="rId12">
                    <a14:imgEffect>
                      <a14:backgroundRemoval t="3281" b="96875" l="10000" r="90000">
                        <a14:foregroundMark x1="39000" y1="90938" x2="39000" y2="90938"/>
                        <a14:foregroundMark x1="47444" y1="97031" x2="47444" y2="97031"/>
                        <a14:foregroundMark x1="50000" y1="7969" x2="50000" y2="7969"/>
                        <a14:foregroundMark x1="49444" y1="3281" x2="49444" y2="3281"/>
                      </a14:backgroundRemoval>
                    </a14:imgEffect>
                  </a14:imgLayer>
                </a14:imgProps>
              </a:ext>
              <a:ext uri="{28A0092B-C50C-407E-A947-70E740481C1C}">
                <a14:useLocalDpi xmlns:a14="http://schemas.microsoft.com/office/drawing/2010/main" val="0"/>
              </a:ext>
            </a:extLst>
          </a:blip>
          <a:stretch>
            <a:fillRect/>
          </a:stretch>
        </p:blipFill>
        <p:spPr>
          <a:xfrm>
            <a:off x="1463531" y="3326240"/>
            <a:ext cx="421857" cy="299987"/>
          </a:xfrm>
          <a:prstGeom prst="rect">
            <a:avLst/>
          </a:prstGeom>
        </p:spPr>
      </p:pic>
      <p:pic>
        <p:nvPicPr>
          <p:cNvPr id="62" name="Picture 61">
            <a:extLst>
              <a:ext uri="{FF2B5EF4-FFF2-40B4-BE49-F238E27FC236}">
                <a16:creationId xmlns:a16="http://schemas.microsoft.com/office/drawing/2014/main" id="{605312F3-4C66-4279-88FD-56825F7881A7}"/>
              </a:ext>
            </a:extLst>
          </p:cNvPr>
          <p:cNvPicPr>
            <a:picLocks noChangeAspect="1"/>
          </p:cNvPicPr>
          <p:nvPr/>
        </p:nvPicPr>
        <p:blipFill>
          <a:blip r:embed="rId11" cstate="print">
            <a:extLst>
              <a:ext uri="{BEBA8EAE-BF5A-486C-A8C5-ECC9F3942E4B}">
                <a14:imgProps xmlns:a14="http://schemas.microsoft.com/office/drawing/2010/main">
                  <a14:imgLayer r:embed="rId12">
                    <a14:imgEffect>
                      <a14:backgroundRemoval t="3281" b="96875" l="10000" r="90000">
                        <a14:foregroundMark x1="39000" y1="90938" x2="39000" y2="90938"/>
                        <a14:foregroundMark x1="47444" y1="97031" x2="47444" y2="97031"/>
                        <a14:foregroundMark x1="50000" y1="7969" x2="50000" y2="7969"/>
                        <a14:foregroundMark x1="49444" y1="3281" x2="49444" y2="3281"/>
                      </a14:backgroundRemoval>
                    </a14:imgEffect>
                  </a14:imgLayer>
                </a14:imgProps>
              </a:ext>
              <a:ext uri="{28A0092B-C50C-407E-A947-70E740481C1C}">
                <a14:useLocalDpi xmlns:a14="http://schemas.microsoft.com/office/drawing/2010/main" val="0"/>
              </a:ext>
            </a:extLst>
          </a:blip>
          <a:stretch>
            <a:fillRect/>
          </a:stretch>
        </p:blipFill>
        <p:spPr>
          <a:xfrm>
            <a:off x="1901088" y="3313792"/>
            <a:ext cx="421857" cy="299987"/>
          </a:xfrm>
          <a:prstGeom prst="rect">
            <a:avLst/>
          </a:prstGeom>
        </p:spPr>
      </p:pic>
      <p:pic>
        <p:nvPicPr>
          <p:cNvPr id="63" name="Picture 62">
            <a:extLst>
              <a:ext uri="{FF2B5EF4-FFF2-40B4-BE49-F238E27FC236}">
                <a16:creationId xmlns:a16="http://schemas.microsoft.com/office/drawing/2014/main" id="{86F2AEFC-879B-406A-929D-F44B905BDD79}"/>
              </a:ext>
            </a:extLst>
          </p:cNvPr>
          <p:cNvPicPr>
            <a:picLocks noChangeAspect="1"/>
          </p:cNvPicPr>
          <p:nvPr/>
        </p:nvPicPr>
        <p:blipFill>
          <a:blip r:embed="rId11" cstate="print">
            <a:extLst>
              <a:ext uri="{BEBA8EAE-BF5A-486C-A8C5-ECC9F3942E4B}">
                <a14:imgProps xmlns:a14="http://schemas.microsoft.com/office/drawing/2010/main">
                  <a14:imgLayer r:embed="rId12">
                    <a14:imgEffect>
                      <a14:backgroundRemoval t="3281" b="96875" l="10000" r="90000">
                        <a14:foregroundMark x1="39000" y1="90938" x2="39000" y2="90938"/>
                        <a14:foregroundMark x1="47444" y1="97031" x2="47444" y2="97031"/>
                        <a14:foregroundMark x1="50000" y1="7969" x2="50000" y2="7969"/>
                        <a14:foregroundMark x1="49444" y1="3281" x2="49444" y2="3281"/>
                      </a14:backgroundRemoval>
                    </a14:imgEffect>
                  </a14:imgLayer>
                </a14:imgProps>
              </a:ext>
              <a:ext uri="{28A0092B-C50C-407E-A947-70E740481C1C}">
                <a14:useLocalDpi xmlns:a14="http://schemas.microsoft.com/office/drawing/2010/main" val="0"/>
              </a:ext>
            </a:extLst>
          </a:blip>
          <a:stretch>
            <a:fillRect/>
          </a:stretch>
        </p:blipFill>
        <p:spPr>
          <a:xfrm>
            <a:off x="2385392" y="3343576"/>
            <a:ext cx="421857" cy="299987"/>
          </a:xfrm>
          <a:prstGeom prst="rect">
            <a:avLst/>
          </a:prstGeom>
        </p:spPr>
      </p:pic>
      <p:pic>
        <p:nvPicPr>
          <p:cNvPr id="64" name="Picture 63">
            <a:extLst>
              <a:ext uri="{FF2B5EF4-FFF2-40B4-BE49-F238E27FC236}">
                <a16:creationId xmlns:a16="http://schemas.microsoft.com/office/drawing/2014/main" id="{AABADAFE-5DDF-422F-ABEC-23D10B40CDFE}"/>
              </a:ext>
            </a:extLst>
          </p:cNvPr>
          <p:cNvPicPr>
            <a:picLocks noChangeAspect="1"/>
          </p:cNvPicPr>
          <p:nvPr/>
        </p:nvPicPr>
        <p:blipFill>
          <a:blip r:embed="rId11" cstate="print">
            <a:extLst>
              <a:ext uri="{BEBA8EAE-BF5A-486C-A8C5-ECC9F3942E4B}">
                <a14:imgProps xmlns:a14="http://schemas.microsoft.com/office/drawing/2010/main">
                  <a14:imgLayer r:embed="rId12">
                    <a14:imgEffect>
                      <a14:backgroundRemoval t="3281" b="96875" l="10000" r="90000">
                        <a14:foregroundMark x1="39000" y1="90938" x2="39000" y2="90938"/>
                        <a14:foregroundMark x1="47444" y1="97031" x2="47444" y2="97031"/>
                        <a14:foregroundMark x1="50000" y1="7969" x2="50000" y2="7969"/>
                        <a14:foregroundMark x1="49444" y1="3281" x2="49444" y2="3281"/>
                      </a14:backgroundRemoval>
                    </a14:imgEffect>
                  </a14:imgLayer>
                </a14:imgProps>
              </a:ext>
              <a:ext uri="{28A0092B-C50C-407E-A947-70E740481C1C}">
                <a14:useLocalDpi xmlns:a14="http://schemas.microsoft.com/office/drawing/2010/main" val="0"/>
              </a:ext>
            </a:extLst>
          </a:blip>
          <a:stretch>
            <a:fillRect/>
          </a:stretch>
        </p:blipFill>
        <p:spPr>
          <a:xfrm>
            <a:off x="2873379" y="3330245"/>
            <a:ext cx="421857" cy="299987"/>
          </a:xfrm>
          <a:prstGeom prst="rect">
            <a:avLst/>
          </a:prstGeom>
        </p:spPr>
      </p:pic>
      <p:cxnSp>
        <p:nvCxnSpPr>
          <p:cNvPr id="65" name="Straight Connector 64">
            <a:extLst>
              <a:ext uri="{FF2B5EF4-FFF2-40B4-BE49-F238E27FC236}">
                <a16:creationId xmlns:a16="http://schemas.microsoft.com/office/drawing/2014/main" id="{DD584434-A0CE-49BA-A769-1EC916EFFE51}"/>
              </a:ext>
            </a:extLst>
          </p:cNvPr>
          <p:cNvCxnSpPr/>
          <p:nvPr/>
        </p:nvCxnSpPr>
        <p:spPr bwMode="gray">
          <a:xfrm>
            <a:off x="1088234" y="3248283"/>
            <a:ext cx="27735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41492E4-696A-417C-A36E-CE659D078F2F}"/>
              </a:ext>
            </a:extLst>
          </p:cNvPr>
          <p:cNvCxnSpPr>
            <a:cxnSpLocks/>
            <a:stCxn id="61" idx="0"/>
          </p:cNvCxnSpPr>
          <p:nvPr/>
        </p:nvCxnSpPr>
        <p:spPr bwMode="gray">
          <a:xfrm flipV="1">
            <a:off x="1674460" y="3243951"/>
            <a:ext cx="0" cy="822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929A95F-FB5C-4711-904C-B895ED52FC88}"/>
              </a:ext>
            </a:extLst>
          </p:cNvPr>
          <p:cNvCxnSpPr>
            <a:cxnSpLocks/>
            <a:stCxn id="31" idx="2"/>
          </p:cNvCxnSpPr>
          <p:nvPr/>
        </p:nvCxnSpPr>
        <p:spPr bwMode="gray">
          <a:xfrm>
            <a:off x="2324739" y="3184102"/>
            <a:ext cx="0" cy="641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A9D2103-63F7-4067-91B8-8857934D20B7}"/>
              </a:ext>
            </a:extLst>
          </p:cNvPr>
          <p:cNvCxnSpPr>
            <a:stCxn id="32" idx="2"/>
          </p:cNvCxnSpPr>
          <p:nvPr/>
        </p:nvCxnSpPr>
        <p:spPr bwMode="gray">
          <a:xfrm>
            <a:off x="2771975" y="3175953"/>
            <a:ext cx="0" cy="723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F683486-D553-4BB6-9F0D-83D688369E88}"/>
              </a:ext>
            </a:extLst>
          </p:cNvPr>
          <p:cNvCxnSpPr>
            <a:stCxn id="30" idx="2"/>
          </p:cNvCxnSpPr>
          <p:nvPr/>
        </p:nvCxnSpPr>
        <p:spPr bwMode="gray">
          <a:xfrm flipH="1">
            <a:off x="1872350" y="3184102"/>
            <a:ext cx="4980" cy="641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EA90B72-7A38-4970-A717-1AC4541A054F}"/>
              </a:ext>
            </a:extLst>
          </p:cNvPr>
          <p:cNvCxnSpPr>
            <a:cxnSpLocks/>
            <a:stCxn id="62" idx="0"/>
          </p:cNvCxnSpPr>
          <p:nvPr/>
        </p:nvCxnSpPr>
        <p:spPr bwMode="gray">
          <a:xfrm flipV="1">
            <a:off x="2112017" y="3257163"/>
            <a:ext cx="0" cy="566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F4C45E-74C4-4943-A3FB-45BAC195C9E0}"/>
              </a:ext>
            </a:extLst>
          </p:cNvPr>
          <p:cNvCxnSpPr>
            <a:stCxn id="63" idx="0"/>
            <a:endCxn id="63" idx="0"/>
          </p:cNvCxnSpPr>
          <p:nvPr/>
        </p:nvCxnSpPr>
        <p:spPr bwMode="gray">
          <a:xfrm>
            <a:off x="2596321" y="3343576"/>
            <a:ext cx="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23C9F6C-3839-4EA7-ADE1-91B45442BB21}"/>
              </a:ext>
            </a:extLst>
          </p:cNvPr>
          <p:cNvCxnSpPr>
            <a:stCxn id="64" idx="0"/>
            <a:endCxn id="64" idx="0"/>
          </p:cNvCxnSpPr>
          <p:nvPr/>
        </p:nvCxnSpPr>
        <p:spPr bwMode="gray">
          <a:xfrm>
            <a:off x="3084308" y="3330245"/>
            <a:ext cx="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1E22FC6-1EF4-42D0-8838-0BF9A8857623}"/>
              </a:ext>
            </a:extLst>
          </p:cNvPr>
          <p:cNvCxnSpPr>
            <a:stCxn id="63" idx="0"/>
            <a:endCxn id="63" idx="0"/>
          </p:cNvCxnSpPr>
          <p:nvPr/>
        </p:nvCxnSpPr>
        <p:spPr bwMode="gray">
          <a:xfrm>
            <a:off x="2596321" y="3343576"/>
            <a:ext cx="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79CC03C-AE51-44DA-804D-A737640DF93F}"/>
              </a:ext>
            </a:extLst>
          </p:cNvPr>
          <p:cNvCxnSpPr>
            <a:cxnSpLocks/>
            <a:stCxn id="63" idx="0"/>
          </p:cNvCxnSpPr>
          <p:nvPr/>
        </p:nvCxnSpPr>
        <p:spPr bwMode="gray">
          <a:xfrm flipV="1">
            <a:off x="2596321" y="3250240"/>
            <a:ext cx="0" cy="933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85B7888B-5E87-478A-9935-9196F1A4456C}"/>
              </a:ext>
            </a:extLst>
          </p:cNvPr>
          <p:cNvCxnSpPr>
            <a:cxnSpLocks/>
            <a:stCxn id="64" idx="0"/>
          </p:cNvCxnSpPr>
          <p:nvPr/>
        </p:nvCxnSpPr>
        <p:spPr bwMode="gray">
          <a:xfrm flipH="1" flipV="1">
            <a:off x="3080627" y="3239404"/>
            <a:ext cx="3681" cy="908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Rectangle: Rounded Corners 104">
            <a:extLst>
              <a:ext uri="{FF2B5EF4-FFF2-40B4-BE49-F238E27FC236}">
                <a16:creationId xmlns:a16="http://schemas.microsoft.com/office/drawing/2014/main" id="{0ADAE1CC-FAA1-4CC7-95D2-8FFCF3DDD452}"/>
              </a:ext>
            </a:extLst>
          </p:cNvPr>
          <p:cNvSpPr/>
          <p:nvPr/>
        </p:nvSpPr>
        <p:spPr bwMode="gray">
          <a:xfrm>
            <a:off x="53979" y="3378476"/>
            <a:ext cx="1085149" cy="192348"/>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800" dirty="0"/>
              <a:t>controllers</a:t>
            </a:r>
          </a:p>
        </p:txBody>
      </p:sp>
      <p:pic>
        <p:nvPicPr>
          <p:cNvPr id="1026" name="Picture 2" descr="https://clipartstation.com/wp-content/uploads/2018/10/sensor-clipart-1.jpg">
            <a:extLst>
              <a:ext uri="{FF2B5EF4-FFF2-40B4-BE49-F238E27FC236}">
                <a16:creationId xmlns:a16="http://schemas.microsoft.com/office/drawing/2014/main" id="{0E20FA68-E696-49C7-A14F-6FAC4C44DC89}"/>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62288" y="3827343"/>
            <a:ext cx="224341" cy="2023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s.123rf.com/450wm/arcady31/arcady311705/arcady31170500058/77957084-stock-vector-simple-thermometer-vector-pictogram.jpg?ver=6">
            <a:extLst>
              <a:ext uri="{FF2B5EF4-FFF2-40B4-BE49-F238E27FC236}">
                <a16:creationId xmlns:a16="http://schemas.microsoft.com/office/drawing/2014/main" id="{175D7420-3AB4-4929-825B-E006CA42954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54934" y="3803217"/>
            <a:ext cx="314163" cy="31416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https://us.123rf.com/450wm/arcady31/arcady311705/arcady31170500058/77957084-stock-vector-simple-thermometer-vector-pictogram.jpg?ver=6">
            <a:extLst>
              <a:ext uri="{FF2B5EF4-FFF2-40B4-BE49-F238E27FC236}">
                <a16:creationId xmlns:a16="http://schemas.microsoft.com/office/drawing/2014/main" id="{C045EEF1-B200-4D1D-872C-FA11CE2D5B4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35434" y="3806551"/>
            <a:ext cx="314163" cy="314163"/>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https://us.123rf.com/450wm/arcady31/arcady311705/arcady31170500058/77957084-stock-vector-simple-thermometer-vector-pictogram.jpg?ver=6">
            <a:extLst>
              <a:ext uri="{FF2B5EF4-FFF2-40B4-BE49-F238E27FC236}">
                <a16:creationId xmlns:a16="http://schemas.microsoft.com/office/drawing/2014/main" id="{128BDEDD-56E2-4646-A5CA-E20DC874142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49097" y="3819511"/>
            <a:ext cx="314163" cy="314163"/>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2" descr="https://clipartstation.com/wp-content/uploads/2018/10/sensor-clipart-1.jpg">
            <a:extLst>
              <a:ext uri="{FF2B5EF4-FFF2-40B4-BE49-F238E27FC236}">
                <a16:creationId xmlns:a16="http://schemas.microsoft.com/office/drawing/2014/main" id="{CEB78602-ED45-4F01-8C6A-9D90308721C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44912" y="3821779"/>
            <a:ext cx="224341" cy="202347"/>
          </a:xfrm>
          <a:prstGeom prst="rect">
            <a:avLst/>
          </a:prstGeom>
          <a:noFill/>
          <a:extLst>
            <a:ext uri="{909E8E84-426E-40DD-AFC4-6F175D3DCCD1}">
              <a14:hiddenFill xmlns:a14="http://schemas.microsoft.com/office/drawing/2010/main">
                <a:solidFill>
                  <a:srgbClr val="FFFFFF"/>
                </a:solidFill>
              </a14:hiddenFill>
            </a:ext>
          </a:extLst>
        </p:spPr>
      </p:pic>
      <p:cxnSp>
        <p:nvCxnSpPr>
          <p:cNvPr id="108" name="Connector: Elbow 107">
            <a:extLst>
              <a:ext uri="{FF2B5EF4-FFF2-40B4-BE49-F238E27FC236}">
                <a16:creationId xmlns:a16="http://schemas.microsoft.com/office/drawing/2014/main" id="{32817AAD-F2E9-46FB-A2C1-DFE9682E3B2F}"/>
              </a:ext>
            </a:extLst>
          </p:cNvPr>
          <p:cNvCxnSpPr>
            <a:stCxn id="64" idx="2"/>
            <a:endCxn id="110" idx="0"/>
          </p:cNvCxnSpPr>
          <p:nvPr/>
        </p:nvCxnSpPr>
        <p:spPr bwMode="gray">
          <a:xfrm rot="5400000">
            <a:off x="2950605" y="3685807"/>
            <a:ext cx="189279" cy="78129"/>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C31F9A0F-F7EA-4750-A860-E6CF8E14CA46}"/>
              </a:ext>
            </a:extLst>
          </p:cNvPr>
          <p:cNvCxnSpPr>
            <a:stCxn id="64" idx="2"/>
            <a:endCxn id="111" idx="0"/>
          </p:cNvCxnSpPr>
          <p:nvPr/>
        </p:nvCxnSpPr>
        <p:spPr bwMode="gray">
          <a:xfrm rot="16200000" flipH="1">
            <a:off x="3124922" y="3589617"/>
            <a:ext cx="191547" cy="272775"/>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2EF48004-4730-4551-9AF7-72BF0A78B4A5}"/>
              </a:ext>
            </a:extLst>
          </p:cNvPr>
          <p:cNvCxnSpPr>
            <a:stCxn id="63" idx="2"/>
            <a:endCxn id="109" idx="0"/>
          </p:cNvCxnSpPr>
          <p:nvPr/>
        </p:nvCxnSpPr>
        <p:spPr bwMode="gray">
          <a:xfrm flipH="1">
            <a:off x="2592516" y="3643563"/>
            <a:ext cx="3805" cy="1629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Connector: Elbow 118">
            <a:extLst>
              <a:ext uri="{FF2B5EF4-FFF2-40B4-BE49-F238E27FC236}">
                <a16:creationId xmlns:a16="http://schemas.microsoft.com/office/drawing/2014/main" id="{FA9B24B4-798A-41FF-8C13-BE027BB20810}"/>
              </a:ext>
            </a:extLst>
          </p:cNvPr>
          <p:cNvCxnSpPr>
            <a:stCxn id="1028" idx="0"/>
            <a:endCxn id="62" idx="2"/>
          </p:cNvCxnSpPr>
          <p:nvPr/>
        </p:nvCxnSpPr>
        <p:spPr bwMode="gray">
          <a:xfrm rot="5400000" flipH="1" flipV="1">
            <a:off x="2017297" y="3708498"/>
            <a:ext cx="189438" cy="1"/>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Connector: Elbow 120">
            <a:extLst>
              <a:ext uri="{FF2B5EF4-FFF2-40B4-BE49-F238E27FC236}">
                <a16:creationId xmlns:a16="http://schemas.microsoft.com/office/drawing/2014/main" id="{9840418B-CBD1-4E14-A23C-DF9EF2284066}"/>
              </a:ext>
            </a:extLst>
          </p:cNvPr>
          <p:cNvCxnSpPr>
            <a:stCxn id="1026" idx="0"/>
            <a:endCxn id="61" idx="2"/>
          </p:cNvCxnSpPr>
          <p:nvPr/>
        </p:nvCxnSpPr>
        <p:spPr bwMode="gray">
          <a:xfrm rot="5400000" flipH="1" flipV="1">
            <a:off x="1573901" y="3726785"/>
            <a:ext cx="201116" cy="1"/>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Rounded Corners 123">
            <a:extLst>
              <a:ext uri="{FF2B5EF4-FFF2-40B4-BE49-F238E27FC236}">
                <a16:creationId xmlns:a16="http://schemas.microsoft.com/office/drawing/2014/main" id="{584B7AD7-A71E-4B6D-8102-F668C1F1D2BE}"/>
              </a:ext>
            </a:extLst>
          </p:cNvPr>
          <p:cNvSpPr/>
          <p:nvPr/>
        </p:nvSpPr>
        <p:spPr bwMode="gray">
          <a:xfrm>
            <a:off x="53979" y="3795645"/>
            <a:ext cx="1085150" cy="192348"/>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800" dirty="0"/>
              <a:t>Field devices</a:t>
            </a:r>
          </a:p>
        </p:txBody>
      </p:sp>
      <p:sp>
        <p:nvSpPr>
          <p:cNvPr id="4" name="Rectangle 3">
            <a:extLst>
              <a:ext uri="{FF2B5EF4-FFF2-40B4-BE49-F238E27FC236}">
                <a16:creationId xmlns:a16="http://schemas.microsoft.com/office/drawing/2014/main" id="{09D5CA21-7117-4D68-BF1C-77C2E8C5164D}"/>
              </a:ext>
            </a:extLst>
          </p:cNvPr>
          <p:cNvSpPr/>
          <p:nvPr/>
        </p:nvSpPr>
        <p:spPr bwMode="gray">
          <a:xfrm>
            <a:off x="5879938" y="2326512"/>
            <a:ext cx="267412" cy="162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Tree>
    <p:extLst>
      <p:ext uri="{BB962C8B-B14F-4D97-AF65-F5344CB8AC3E}">
        <p14:creationId xmlns:p14="http://schemas.microsoft.com/office/powerpoint/2010/main" val="298582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xEl>
                                              <p:pRg st="0" end="0"/>
                                            </p:txEl>
                                          </p:spTgt>
                                        </p:tgtEl>
                                        <p:attrNameLst>
                                          <p:attrName>style.visibility</p:attrName>
                                        </p:attrNameLst>
                                      </p:cBhvr>
                                      <p:to>
                                        <p:strVal val="visible"/>
                                      </p:to>
                                    </p:set>
                                    <p:animEffect transition="in" filter="fade">
                                      <p:cBhvr>
                                        <p:cTn id="18" dur="500"/>
                                        <p:tgtEl>
                                          <p:spTgt spid="16">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fade">
                                      <p:cBhvr>
                                        <p:cTn id="29" dur="500"/>
                                        <p:tgtEl>
                                          <p:spTgt spid="17">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fade">
                                      <p:cBhvr>
                                        <p:cTn id="37" dur="500"/>
                                        <p:tgtEl>
                                          <p:spTgt spid="18">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500"/>
                                        <p:tgtEl>
                                          <p:spTgt spid="4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xEl>
                                              <p:pRg st="0" end="0"/>
                                            </p:txEl>
                                          </p:spTgt>
                                        </p:tgtEl>
                                        <p:attrNameLst>
                                          <p:attrName>style.visibility</p:attrName>
                                        </p:attrNameLst>
                                      </p:cBhvr>
                                      <p:to>
                                        <p:strVal val="visible"/>
                                      </p:to>
                                    </p:set>
                                    <p:animEffect transition="in" filter="fade">
                                      <p:cBhvr>
                                        <p:cTn id="48"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build="p"/>
      <p:bldP spid="17" grpId="0" build="p"/>
      <p:bldP spid="18" grpId="0" build="p"/>
      <p:bldP spid="19" grpId="0" build="p"/>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D8CE364A-DC3F-48E0-ABA7-BD8055171DA6}"/>
              </a:ext>
            </a:extLst>
          </p:cNvPr>
          <p:cNvSpPr>
            <a:spLocks noGrp="1"/>
          </p:cNvSpPr>
          <p:nvPr>
            <p:ph sz="quarter" idx="21"/>
          </p:nvPr>
        </p:nvSpPr>
        <p:spPr/>
        <p:txBody>
          <a:bodyPr/>
          <a:lstStyle/>
          <a:p>
            <a:pPr algn="ctr"/>
            <a:endParaRPr lang="en-US" dirty="0"/>
          </a:p>
          <a:p>
            <a:pPr algn="ctr"/>
            <a:endParaRPr lang="en-US" sz="4000" dirty="0"/>
          </a:p>
          <a:p>
            <a:pPr algn="ctr"/>
            <a:r>
              <a:rPr lang="en-US" sz="4000" dirty="0"/>
              <a:t>How are they different?</a:t>
            </a:r>
          </a:p>
          <a:p>
            <a:pPr algn="ctr"/>
            <a:endParaRPr lang="en-US" dirty="0"/>
          </a:p>
        </p:txBody>
      </p:sp>
      <p:sp>
        <p:nvSpPr>
          <p:cNvPr id="19" name="Title 18">
            <a:extLst>
              <a:ext uri="{FF2B5EF4-FFF2-40B4-BE49-F238E27FC236}">
                <a16:creationId xmlns:a16="http://schemas.microsoft.com/office/drawing/2014/main" id="{3C11BC6B-6467-4DF0-B5F8-8F729D41E62E}"/>
              </a:ext>
            </a:extLst>
          </p:cNvPr>
          <p:cNvSpPr>
            <a:spLocks noGrp="1"/>
          </p:cNvSpPr>
          <p:nvPr>
            <p:ph type="title"/>
          </p:nvPr>
        </p:nvSpPr>
        <p:spPr/>
        <p:txBody>
          <a:bodyPr/>
          <a:lstStyle/>
          <a:p>
            <a:r>
              <a:rPr lang="en-US" dirty="0"/>
              <a:t>Distributed Systems</a:t>
            </a:r>
          </a:p>
        </p:txBody>
      </p:sp>
      <p:sp>
        <p:nvSpPr>
          <p:cNvPr id="4" name="Date Placeholder 3">
            <a:extLst>
              <a:ext uri="{FF2B5EF4-FFF2-40B4-BE49-F238E27FC236}">
                <a16:creationId xmlns:a16="http://schemas.microsoft.com/office/drawing/2014/main" id="{E8EEB190-9D3C-4F9C-B058-CB189F423E3A}"/>
              </a:ext>
            </a:extLst>
          </p:cNvPr>
          <p:cNvSpPr>
            <a:spLocks noGrp="1"/>
          </p:cNvSpPr>
          <p:nvPr>
            <p:ph type="dt" sz="half" idx="18"/>
          </p:nvPr>
        </p:nvSpPr>
        <p:spPr/>
        <p:txBody>
          <a:bodyPr/>
          <a:lstStyle/>
          <a:p>
            <a:fld id="{B6D83018-8C0B-48FE-9E45-4661913AEF22}" type="datetime1">
              <a:rPr lang="en-US" smtClean="0"/>
              <a:t>12/3/2020</a:t>
            </a:fld>
            <a:endParaRPr lang="en-US"/>
          </a:p>
        </p:txBody>
      </p:sp>
      <p:sp>
        <p:nvSpPr>
          <p:cNvPr id="3" name="Footer Placeholder 2">
            <a:extLst>
              <a:ext uri="{FF2B5EF4-FFF2-40B4-BE49-F238E27FC236}">
                <a16:creationId xmlns:a16="http://schemas.microsoft.com/office/drawing/2014/main" id="{656E66D5-E3E3-41B0-8DE1-D2BC1B980464}"/>
              </a:ext>
            </a:extLst>
          </p:cNvPr>
          <p:cNvSpPr>
            <a:spLocks noGrp="1"/>
          </p:cNvSpPr>
          <p:nvPr>
            <p:ph type="ftr" sz="quarter" idx="19"/>
          </p:nvPr>
        </p:nvSpPr>
        <p:spPr/>
        <p:txBody>
          <a:bodyPr/>
          <a:lstStyle/>
          <a:p>
            <a:r>
              <a:rPr lang="en-US" dirty="0"/>
              <a:t>david.kozhaya@ch.abb.com</a:t>
            </a:r>
          </a:p>
        </p:txBody>
      </p:sp>
      <p:sp>
        <p:nvSpPr>
          <p:cNvPr id="5" name="Slide Number Placeholder 4">
            <a:extLst>
              <a:ext uri="{FF2B5EF4-FFF2-40B4-BE49-F238E27FC236}">
                <a16:creationId xmlns:a16="http://schemas.microsoft.com/office/drawing/2014/main" id="{A8F7430C-9977-4251-8D54-FDD03E2BAA3F}"/>
              </a:ext>
            </a:extLst>
          </p:cNvPr>
          <p:cNvSpPr>
            <a:spLocks noGrp="1"/>
          </p:cNvSpPr>
          <p:nvPr>
            <p:ph type="sldNum" sz="quarter" idx="20"/>
          </p:nvPr>
        </p:nvSpPr>
        <p:spPr/>
        <p:txBody>
          <a:bodyPr/>
          <a:lstStyle/>
          <a:p>
            <a:fld id="{8C4DBF15-9AC7-494A-A04C-7450EF0AE0FA}" type="slidenum">
              <a:rPr lang="en-US" smtClean="0"/>
              <a:t>5</a:t>
            </a:fld>
            <a:endParaRPr lang="en-US"/>
          </a:p>
        </p:txBody>
      </p:sp>
      <p:sp>
        <p:nvSpPr>
          <p:cNvPr id="20" name="Subtitle 19">
            <a:extLst>
              <a:ext uri="{FF2B5EF4-FFF2-40B4-BE49-F238E27FC236}">
                <a16:creationId xmlns:a16="http://schemas.microsoft.com/office/drawing/2014/main" id="{2375D49D-46EA-432D-8FB4-EC13FB412CC0}"/>
              </a:ext>
            </a:extLst>
          </p:cNvPr>
          <p:cNvSpPr>
            <a:spLocks noGrp="1"/>
          </p:cNvSpPr>
          <p:nvPr>
            <p:ph type="subTitle" idx="13"/>
          </p:nvPr>
        </p:nvSpPr>
        <p:spPr/>
        <p:txBody>
          <a:bodyPr/>
          <a:lstStyle/>
          <a:p>
            <a:r>
              <a:rPr lang="en-US" dirty="0"/>
              <a:t>Industrial vs. Traditional</a:t>
            </a:r>
          </a:p>
          <a:p>
            <a:endParaRPr lang="en-US" dirty="0"/>
          </a:p>
        </p:txBody>
      </p:sp>
    </p:spTree>
    <p:extLst>
      <p:ext uri="{BB962C8B-B14F-4D97-AF65-F5344CB8AC3E}">
        <p14:creationId xmlns:p14="http://schemas.microsoft.com/office/powerpoint/2010/main" val="270844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6FF3C29-18FC-40F7-879E-218E1B33D569}"/>
              </a:ext>
            </a:extLst>
          </p:cNvPr>
          <p:cNvSpPr>
            <a:spLocks noGrp="1"/>
          </p:cNvSpPr>
          <p:nvPr>
            <p:ph type="title"/>
          </p:nvPr>
        </p:nvSpPr>
        <p:spPr/>
        <p:txBody>
          <a:bodyPr/>
          <a:lstStyle/>
          <a:p>
            <a:r>
              <a:rPr lang="en-US" dirty="0"/>
              <a:t>Traditional Distributed Systems</a:t>
            </a:r>
          </a:p>
        </p:txBody>
      </p:sp>
      <p:sp>
        <p:nvSpPr>
          <p:cNvPr id="7" name="Footer Placeholder 6">
            <a:extLst>
              <a:ext uri="{FF2B5EF4-FFF2-40B4-BE49-F238E27FC236}">
                <a16:creationId xmlns:a16="http://schemas.microsoft.com/office/drawing/2014/main" id="{5A0A5E89-D55C-4444-BEDE-1378308978B9}"/>
              </a:ext>
            </a:extLst>
          </p:cNvPr>
          <p:cNvSpPr>
            <a:spLocks noGrp="1"/>
          </p:cNvSpPr>
          <p:nvPr>
            <p:ph type="ftr" sz="quarter" idx="10"/>
          </p:nvPr>
        </p:nvSpPr>
        <p:spPr/>
        <p:txBody>
          <a:bodyPr/>
          <a:lstStyle/>
          <a:p>
            <a:r>
              <a:rPr lang="en-US" dirty="0"/>
              <a:t>david.kozhaya@ch.abb.com</a:t>
            </a:r>
          </a:p>
        </p:txBody>
      </p:sp>
      <p:sp>
        <p:nvSpPr>
          <p:cNvPr id="8" name="Date Placeholder 7">
            <a:extLst>
              <a:ext uri="{FF2B5EF4-FFF2-40B4-BE49-F238E27FC236}">
                <a16:creationId xmlns:a16="http://schemas.microsoft.com/office/drawing/2014/main" id="{AF7E6FC9-EEBA-4241-B6CD-D26D048BABB2}"/>
              </a:ext>
            </a:extLst>
          </p:cNvPr>
          <p:cNvSpPr>
            <a:spLocks noGrp="1"/>
          </p:cNvSpPr>
          <p:nvPr>
            <p:ph type="dt" sz="half" idx="11"/>
          </p:nvPr>
        </p:nvSpPr>
        <p:spPr/>
        <p:txBody>
          <a:bodyPr/>
          <a:lstStyle/>
          <a:p>
            <a:fld id="{CF309DC1-985F-4F36-871A-8A2FEC8AEEB5}" type="datetime1">
              <a:rPr lang="en-US" smtClean="0"/>
              <a:t>12/3/2020</a:t>
            </a:fld>
            <a:endParaRPr lang="en-US"/>
          </a:p>
        </p:txBody>
      </p:sp>
      <p:sp>
        <p:nvSpPr>
          <p:cNvPr id="9" name="Slide Number Placeholder 8">
            <a:extLst>
              <a:ext uri="{FF2B5EF4-FFF2-40B4-BE49-F238E27FC236}">
                <a16:creationId xmlns:a16="http://schemas.microsoft.com/office/drawing/2014/main" id="{DE051BDB-E72A-47E6-A557-6750C592A5DD}"/>
              </a:ext>
            </a:extLst>
          </p:cNvPr>
          <p:cNvSpPr>
            <a:spLocks noGrp="1"/>
          </p:cNvSpPr>
          <p:nvPr>
            <p:ph type="sldNum" sz="quarter" idx="12"/>
          </p:nvPr>
        </p:nvSpPr>
        <p:spPr/>
        <p:txBody>
          <a:bodyPr/>
          <a:lstStyle/>
          <a:p>
            <a:fld id="{8C4DBF15-9AC7-494A-A04C-7450EF0AE0FA}" type="slidenum">
              <a:rPr lang="en-US" smtClean="0"/>
              <a:t>6</a:t>
            </a:fld>
            <a:endParaRPr lang="en-US"/>
          </a:p>
        </p:txBody>
      </p:sp>
      <p:sp>
        <p:nvSpPr>
          <p:cNvPr id="26" name="Text Placeholder 25">
            <a:extLst>
              <a:ext uri="{FF2B5EF4-FFF2-40B4-BE49-F238E27FC236}">
                <a16:creationId xmlns:a16="http://schemas.microsoft.com/office/drawing/2014/main" id="{574AE257-1F14-437A-8D10-5C3F7C9A9E40}"/>
              </a:ext>
            </a:extLst>
          </p:cNvPr>
          <p:cNvSpPr>
            <a:spLocks noGrp="1"/>
          </p:cNvSpPr>
          <p:nvPr>
            <p:ph type="body" sz="quarter" idx="16"/>
          </p:nvPr>
        </p:nvSpPr>
        <p:spPr/>
        <p:txBody>
          <a:bodyPr/>
          <a:lstStyle/>
          <a:p>
            <a:r>
              <a:rPr lang="en-US" dirty="0"/>
              <a:t>Distributed Abstractions</a:t>
            </a:r>
          </a:p>
        </p:txBody>
      </p:sp>
      <p:sp>
        <p:nvSpPr>
          <p:cNvPr id="27" name="Text Placeholder 26">
            <a:extLst>
              <a:ext uri="{FF2B5EF4-FFF2-40B4-BE49-F238E27FC236}">
                <a16:creationId xmlns:a16="http://schemas.microsoft.com/office/drawing/2014/main" id="{F5C0D86A-14C3-422A-8731-5AF0CA475EDB}"/>
              </a:ext>
            </a:extLst>
          </p:cNvPr>
          <p:cNvSpPr>
            <a:spLocks noGrp="1"/>
          </p:cNvSpPr>
          <p:nvPr>
            <p:ph type="body" sz="quarter" idx="17"/>
          </p:nvPr>
        </p:nvSpPr>
        <p:spPr/>
        <p:txBody>
          <a:bodyPr/>
          <a:lstStyle/>
          <a:p>
            <a:endParaRPr lang="en-US" dirty="0"/>
          </a:p>
        </p:txBody>
      </p:sp>
      <p:sp>
        <p:nvSpPr>
          <p:cNvPr id="29" name="Content Placeholder 28">
            <a:extLst>
              <a:ext uri="{FF2B5EF4-FFF2-40B4-BE49-F238E27FC236}">
                <a16:creationId xmlns:a16="http://schemas.microsoft.com/office/drawing/2014/main" id="{07B56163-C0F7-4CFD-BDB3-99FC3DAEF727}"/>
              </a:ext>
            </a:extLst>
          </p:cNvPr>
          <p:cNvSpPr>
            <a:spLocks noGrp="1"/>
          </p:cNvSpPr>
          <p:nvPr>
            <p:ph sz="quarter" idx="20"/>
          </p:nvPr>
        </p:nvSpPr>
        <p:spPr/>
        <p:txBody>
          <a:bodyPr/>
          <a:lstStyle/>
          <a:p>
            <a:endParaRPr lang="en-US" dirty="0"/>
          </a:p>
        </p:txBody>
      </p:sp>
      <p:graphicFrame>
        <p:nvGraphicFramePr>
          <p:cNvPr id="30" name="Content Placeholder 29">
            <a:extLst>
              <a:ext uri="{FF2B5EF4-FFF2-40B4-BE49-F238E27FC236}">
                <a16:creationId xmlns:a16="http://schemas.microsoft.com/office/drawing/2014/main" id="{F4554D61-BF86-42EC-B784-0F07F0AF7AC0}"/>
              </a:ext>
            </a:extLst>
          </p:cNvPr>
          <p:cNvGraphicFramePr>
            <a:graphicFrameLocks noGrp="1"/>
          </p:cNvGraphicFramePr>
          <p:nvPr>
            <p:ph sz="quarter" idx="19"/>
            <p:extLst>
              <p:ext uri="{D42A27DB-BD31-4B8C-83A1-F6EECF244321}">
                <p14:modId xmlns:p14="http://schemas.microsoft.com/office/powerpoint/2010/main" val="2613464036"/>
              </p:ext>
            </p:extLst>
          </p:nvPr>
        </p:nvGraphicFramePr>
        <p:xfrm>
          <a:off x="332367" y="2525173"/>
          <a:ext cx="5445256" cy="3066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Subtitle 24">
            <a:extLst>
              <a:ext uri="{FF2B5EF4-FFF2-40B4-BE49-F238E27FC236}">
                <a16:creationId xmlns:a16="http://schemas.microsoft.com/office/drawing/2014/main" id="{50FBAFF9-B91E-452D-A592-9B6497003AA2}"/>
              </a:ext>
            </a:extLst>
          </p:cNvPr>
          <p:cNvSpPr>
            <a:spLocks noGrp="1"/>
          </p:cNvSpPr>
          <p:nvPr>
            <p:ph type="subTitle" idx="13"/>
          </p:nvPr>
        </p:nvSpPr>
        <p:spPr/>
        <p:txBody>
          <a:bodyPr/>
          <a:lstStyle/>
          <a:p>
            <a:r>
              <a:rPr lang="en-US" dirty="0"/>
              <a:t>Solution approach</a:t>
            </a:r>
          </a:p>
        </p:txBody>
      </p:sp>
      <p:sp>
        <p:nvSpPr>
          <p:cNvPr id="31" name="TextBox 30">
            <a:extLst>
              <a:ext uri="{FF2B5EF4-FFF2-40B4-BE49-F238E27FC236}">
                <a16:creationId xmlns:a16="http://schemas.microsoft.com/office/drawing/2014/main" id="{2B0858AC-D704-4050-B5DF-933783E6A5E1}"/>
              </a:ext>
            </a:extLst>
          </p:cNvPr>
          <p:cNvSpPr txBox="1"/>
          <p:nvPr/>
        </p:nvSpPr>
        <p:spPr bwMode="gray">
          <a:xfrm>
            <a:off x="6925214" y="3067112"/>
            <a:ext cx="1896715" cy="371360"/>
          </a:xfrm>
          <a:prstGeom prst="rect">
            <a:avLst/>
          </a:prstGeom>
          <a:noFill/>
        </p:spPr>
        <p:txBody>
          <a:bodyPr wrap="square" lIns="72000" tIns="72000" rIns="72000" bIns="72000" rtlCol="0">
            <a:noAutofit/>
          </a:bodyPr>
          <a:lstStyle/>
          <a:p>
            <a:r>
              <a:rPr lang="en-US" sz="1400" dirty="0"/>
              <a:t>Distributed Problem</a:t>
            </a:r>
          </a:p>
        </p:txBody>
      </p:sp>
      <p:sp>
        <p:nvSpPr>
          <p:cNvPr id="33" name="TextBox 32">
            <a:extLst>
              <a:ext uri="{FF2B5EF4-FFF2-40B4-BE49-F238E27FC236}">
                <a16:creationId xmlns:a16="http://schemas.microsoft.com/office/drawing/2014/main" id="{88202A41-1CF3-4045-951A-8CA88F379040}"/>
              </a:ext>
            </a:extLst>
          </p:cNvPr>
          <p:cNvSpPr txBox="1"/>
          <p:nvPr/>
        </p:nvSpPr>
        <p:spPr bwMode="gray">
          <a:xfrm>
            <a:off x="8953842" y="2686651"/>
            <a:ext cx="2036190" cy="371360"/>
          </a:xfrm>
          <a:prstGeom prst="rect">
            <a:avLst/>
          </a:prstGeom>
          <a:noFill/>
        </p:spPr>
        <p:txBody>
          <a:bodyPr wrap="square" lIns="72000" tIns="72000" rIns="72000" bIns="72000" rtlCol="0">
            <a:noAutofit/>
          </a:bodyPr>
          <a:lstStyle/>
          <a:p>
            <a:r>
              <a:rPr lang="en-US" sz="1400" dirty="0"/>
              <a:t>Safety Properties</a:t>
            </a:r>
          </a:p>
        </p:txBody>
      </p:sp>
      <p:sp>
        <p:nvSpPr>
          <p:cNvPr id="34" name="TextBox 33">
            <a:extLst>
              <a:ext uri="{FF2B5EF4-FFF2-40B4-BE49-F238E27FC236}">
                <a16:creationId xmlns:a16="http://schemas.microsoft.com/office/drawing/2014/main" id="{AEDC8B71-BECD-43D8-8709-0C0915D9F9F2}"/>
              </a:ext>
            </a:extLst>
          </p:cNvPr>
          <p:cNvSpPr txBox="1"/>
          <p:nvPr/>
        </p:nvSpPr>
        <p:spPr bwMode="gray">
          <a:xfrm>
            <a:off x="8925618" y="3467530"/>
            <a:ext cx="2036190" cy="371360"/>
          </a:xfrm>
          <a:prstGeom prst="rect">
            <a:avLst/>
          </a:prstGeom>
          <a:noFill/>
        </p:spPr>
        <p:txBody>
          <a:bodyPr wrap="square" lIns="72000" tIns="72000" rIns="72000" bIns="72000" rtlCol="0">
            <a:noAutofit/>
          </a:bodyPr>
          <a:lstStyle/>
          <a:p>
            <a:r>
              <a:rPr lang="en-US" sz="1400" dirty="0"/>
              <a:t>Liveness Properties</a:t>
            </a:r>
          </a:p>
        </p:txBody>
      </p:sp>
      <p:sp>
        <p:nvSpPr>
          <p:cNvPr id="42" name="Left Brace 41">
            <a:extLst>
              <a:ext uri="{FF2B5EF4-FFF2-40B4-BE49-F238E27FC236}">
                <a16:creationId xmlns:a16="http://schemas.microsoft.com/office/drawing/2014/main" id="{E17779BF-F2ED-4225-8188-9383C3FC1FF2}"/>
              </a:ext>
            </a:extLst>
          </p:cNvPr>
          <p:cNvSpPr/>
          <p:nvPr/>
        </p:nvSpPr>
        <p:spPr bwMode="gray">
          <a:xfrm>
            <a:off x="8783300" y="2582623"/>
            <a:ext cx="281885" cy="132140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id="{4F2EA5A3-9DD5-418B-8BE0-0CE0BB2F0FEA}"/>
              </a:ext>
            </a:extLst>
          </p:cNvPr>
          <p:cNvSpPr txBox="1"/>
          <p:nvPr/>
        </p:nvSpPr>
        <p:spPr bwMode="gray">
          <a:xfrm>
            <a:off x="6925214" y="4809357"/>
            <a:ext cx="1896715" cy="371360"/>
          </a:xfrm>
          <a:prstGeom prst="rect">
            <a:avLst/>
          </a:prstGeom>
          <a:noFill/>
        </p:spPr>
        <p:txBody>
          <a:bodyPr wrap="square" lIns="72000" tIns="72000" rIns="72000" bIns="72000" rtlCol="0">
            <a:noAutofit/>
          </a:bodyPr>
          <a:lstStyle/>
          <a:p>
            <a:r>
              <a:rPr lang="en-US" sz="1400" dirty="0"/>
              <a:t>Reliable Broadcast</a:t>
            </a:r>
          </a:p>
        </p:txBody>
      </p:sp>
      <p:sp>
        <p:nvSpPr>
          <p:cNvPr id="45" name="TextBox 44">
            <a:extLst>
              <a:ext uri="{FF2B5EF4-FFF2-40B4-BE49-F238E27FC236}">
                <a16:creationId xmlns:a16="http://schemas.microsoft.com/office/drawing/2014/main" id="{4BB090AC-1E55-45F5-A214-5F60B11F0ADE}"/>
              </a:ext>
            </a:extLst>
          </p:cNvPr>
          <p:cNvSpPr txBox="1"/>
          <p:nvPr/>
        </p:nvSpPr>
        <p:spPr bwMode="gray">
          <a:xfrm>
            <a:off x="8953842" y="4179099"/>
            <a:ext cx="1746126" cy="699699"/>
          </a:xfrm>
          <a:prstGeom prst="rect">
            <a:avLst/>
          </a:prstGeom>
          <a:noFill/>
        </p:spPr>
        <p:txBody>
          <a:bodyPr wrap="square" lIns="72000" tIns="72000" rIns="72000" bIns="72000" rtlCol="0">
            <a:noAutofit/>
          </a:bodyPr>
          <a:lstStyle/>
          <a:p>
            <a:pPr algn="ctr"/>
            <a:r>
              <a:rPr lang="en-US" sz="1400" dirty="0"/>
              <a:t>No duplication</a:t>
            </a:r>
          </a:p>
          <a:p>
            <a:pPr algn="ctr"/>
            <a:r>
              <a:rPr lang="en-US" sz="1400" dirty="0"/>
              <a:t>No creation</a:t>
            </a:r>
          </a:p>
          <a:p>
            <a:pPr algn="ctr"/>
            <a:r>
              <a:rPr lang="en-US" sz="1400" dirty="0"/>
              <a:t>Agreement</a:t>
            </a:r>
          </a:p>
        </p:txBody>
      </p:sp>
      <p:sp>
        <p:nvSpPr>
          <p:cNvPr id="46" name="TextBox 45">
            <a:extLst>
              <a:ext uri="{FF2B5EF4-FFF2-40B4-BE49-F238E27FC236}">
                <a16:creationId xmlns:a16="http://schemas.microsoft.com/office/drawing/2014/main" id="{D09221A6-0B8E-409A-9785-1913D2BDAFAC}"/>
              </a:ext>
            </a:extLst>
          </p:cNvPr>
          <p:cNvSpPr txBox="1"/>
          <p:nvPr/>
        </p:nvSpPr>
        <p:spPr bwMode="gray">
          <a:xfrm>
            <a:off x="8925618" y="5209775"/>
            <a:ext cx="1774350" cy="371360"/>
          </a:xfrm>
          <a:prstGeom prst="rect">
            <a:avLst/>
          </a:prstGeom>
          <a:noFill/>
        </p:spPr>
        <p:txBody>
          <a:bodyPr wrap="square" lIns="72000" tIns="72000" rIns="72000" bIns="72000" rtlCol="0">
            <a:noAutofit/>
          </a:bodyPr>
          <a:lstStyle/>
          <a:p>
            <a:pPr algn="ctr"/>
            <a:r>
              <a:rPr lang="en-US" sz="1400" dirty="0"/>
              <a:t>Validity</a:t>
            </a:r>
          </a:p>
        </p:txBody>
      </p:sp>
      <p:sp>
        <p:nvSpPr>
          <p:cNvPr id="47" name="Left Brace 46">
            <a:extLst>
              <a:ext uri="{FF2B5EF4-FFF2-40B4-BE49-F238E27FC236}">
                <a16:creationId xmlns:a16="http://schemas.microsoft.com/office/drawing/2014/main" id="{87C319EE-B303-4B8B-B1CF-320AB7F78E06}"/>
              </a:ext>
            </a:extLst>
          </p:cNvPr>
          <p:cNvSpPr/>
          <p:nvPr/>
        </p:nvSpPr>
        <p:spPr bwMode="gray">
          <a:xfrm>
            <a:off x="8785603" y="4118344"/>
            <a:ext cx="281885" cy="1753386"/>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Left Brace 47">
            <a:extLst>
              <a:ext uri="{FF2B5EF4-FFF2-40B4-BE49-F238E27FC236}">
                <a16:creationId xmlns:a16="http://schemas.microsoft.com/office/drawing/2014/main" id="{378AA1F9-390C-42AF-8B2F-2322BE2B22F6}"/>
              </a:ext>
            </a:extLst>
          </p:cNvPr>
          <p:cNvSpPr/>
          <p:nvPr/>
        </p:nvSpPr>
        <p:spPr bwMode="gray">
          <a:xfrm flipH="1">
            <a:off x="10559026" y="4118344"/>
            <a:ext cx="281885" cy="1753386"/>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Left Brace 48">
            <a:extLst>
              <a:ext uri="{FF2B5EF4-FFF2-40B4-BE49-F238E27FC236}">
                <a16:creationId xmlns:a16="http://schemas.microsoft.com/office/drawing/2014/main" id="{EEA1E8F7-039B-4C01-A908-AF83CEFF0E0C}"/>
              </a:ext>
            </a:extLst>
          </p:cNvPr>
          <p:cNvSpPr/>
          <p:nvPr/>
        </p:nvSpPr>
        <p:spPr bwMode="gray">
          <a:xfrm flipH="1">
            <a:off x="10539072" y="2592712"/>
            <a:ext cx="281885" cy="132140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TextBox 49">
            <a:extLst>
              <a:ext uri="{FF2B5EF4-FFF2-40B4-BE49-F238E27FC236}">
                <a16:creationId xmlns:a16="http://schemas.microsoft.com/office/drawing/2014/main" id="{342264A0-72C4-47D2-9813-35008D20ABE6}"/>
              </a:ext>
            </a:extLst>
          </p:cNvPr>
          <p:cNvSpPr txBox="1"/>
          <p:nvPr/>
        </p:nvSpPr>
        <p:spPr bwMode="gray">
          <a:xfrm>
            <a:off x="8803253" y="2221098"/>
            <a:ext cx="1896715" cy="371360"/>
          </a:xfrm>
          <a:prstGeom prst="rect">
            <a:avLst/>
          </a:prstGeom>
          <a:noFill/>
        </p:spPr>
        <p:txBody>
          <a:bodyPr wrap="square" lIns="72000" tIns="72000" rIns="72000" bIns="72000" rtlCol="0">
            <a:noAutofit/>
          </a:bodyPr>
          <a:lstStyle/>
          <a:p>
            <a:pPr algn="ctr"/>
            <a:r>
              <a:rPr lang="en-US" sz="1400" b="1" dirty="0">
                <a:solidFill>
                  <a:srgbClr val="C00000"/>
                </a:solidFill>
              </a:rPr>
              <a:t>Abstraction</a:t>
            </a:r>
          </a:p>
        </p:txBody>
      </p:sp>
      <p:pic>
        <p:nvPicPr>
          <p:cNvPr id="51" name="Picture 2" descr="https://images.vexels.com/media/users/3/157932/isolated/preview/951a617272553f49e75548e212ed947f-curved-check-mark-icon-by-vexels.png">
            <a:extLst>
              <a:ext uri="{FF2B5EF4-FFF2-40B4-BE49-F238E27FC236}">
                <a16:creationId xmlns:a16="http://schemas.microsoft.com/office/drawing/2014/main" id="{4092794C-266B-42D6-B17F-C2C8B763171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97426" y="2696074"/>
            <a:ext cx="678730" cy="67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61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6FF3C29-18FC-40F7-879E-218E1B33D569}"/>
              </a:ext>
            </a:extLst>
          </p:cNvPr>
          <p:cNvSpPr>
            <a:spLocks noGrp="1"/>
          </p:cNvSpPr>
          <p:nvPr>
            <p:ph type="title"/>
          </p:nvPr>
        </p:nvSpPr>
        <p:spPr/>
        <p:txBody>
          <a:bodyPr/>
          <a:lstStyle/>
          <a:p>
            <a:r>
              <a:rPr lang="en-US" dirty="0"/>
              <a:t>Traditional Distributed Systems</a:t>
            </a:r>
          </a:p>
        </p:txBody>
      </p:sp>
      <p:sp>
        <p:nvSpPr>
          <p:cNvPr id="7" name="Footer Placeholder 6">
            <a:extLst>
              <a:ext uri="{FF2B5EF4-FFF2-40B4-BE49-F238E27FC236}">
                <a16:creationId xmlns:a16="http://schemas.microsoft.com/office/drawing/2014/main" id="{5A0A5E89-D55C-4444-BEDE-1378308978B9}"/>
              </a:ext>
            </a:extLst>
          </p:cNvPr>
          <p:cNvSpPr>
            <a:spLocks noGrp="1"/>
          </p:cNvSpPr>
          <p:nvPr>
            <p:ph type="ftr" sz="quarter" idx="10"/>
          </p:nvPr>
        </p:nvSpPr>
        <p:spPr/>
        <p:txBody>
          <a:bodyPr/>
          <a:lstStyle/>
          <a:p>
            <a:r>
              <a:rPr lang="en-US"/>
              <a:t>david.kozhaya@ch.abb.com</a:t>
            </a:r>
            <a:endParaRPr lang="en-US" dirty="0"/>
          </a:p>
        </p:txBody>
      </p:sp>
      <p:sp>
        <p:nvSpPr>
          <p:cNvPr id="8" name="Date Placeholder 7">
            <a:extLst>
              <a:ext uri="{FF2B5EF4-FFF2-40B4-BE49-F238E27FC236}">
                <a16:creationId xmlns:a16="http://schemas.microsoft.com/office/drawing/2014/main" id="{AF7E6FC9-EEBA-4241-B6CD-D26D048BABB2}"/>
              </a:ext>
            </a:extLst>
          </p:cNvPr>
          <p:cNvSpPr>
            <a:spLocks noGrp="1"/>
          </p:cNvSpPr>
          <p:nvPr>
            <p:ph type="dt" sz="half" idx="11"/>
          </p:nvPr>
        </p:nvSpPr>
        <p:spPr/>
        <p:txBody>
          <a:bodyPr/>
          <a:lstStyle/>
          <a:p>
            <a:fld id="{CF309DC1-985F-4F36-871A-8A2FEC8AEEB5}" type="datetime1">
              <a:rPr lang="en-US" smtClean="0"/>
              <a:t>12/3/2020</a:t>
            </a:fld>
            <a:endParaRPr lang="en-US"/>
          </a:p>
        </p:txBody>
      </p:sp>
      <p:sp>
        <p:nvSpPr>
          <p:cNvPr id="9" name="Slide Number Placeholder 8">
            <a:extLst>
              <a:ext uri="{FF2B5EF4-FFF2-40B4-BE49-F238E27FC236}">
                <a16:creationId xmlns:a16="http://schemas.microsoft.com/office/drawing/2014/main" id="{DE051BDB-E72A-47E6-A557-6750C592A5DD}"/>
              </a:ext>
            </a:extLst>
          </p:cNvPr>
          <p:cNvSpPr>
            <a:spLocks noGrp="1"/>
          </p:cNvSpPr>
          <p:nvPr>
            <p:ph type="sldNum" sz="quarter" idx="12"/>
          </p:nvPr>
        </p:nvSpPr>
        <p:spPr/>
        <p:txBody>
          <a:bodyPr/>
          <a:lstStyle/>
          <a:p>
            <a:fld id="{8C4DBF15-9AC7-494A-A04C-7450EF0AE0FA}" type="slidenum">
              <a:rPr lang="en-US" smtClean="0"/>
              <a:t>7</a:t>
            </a:fld>
            <a:endParaRPr lang="en-US"/>
          </a:p>
        </p:txBody>
      </p:sp>
      <p:sp>
        <p:nvSpPr>
          <p:cNvPr id="26" name="Text Placeholder 25">
            <a:extLst>
              <a:ext uri="{FF2B5EF4-FFF2-40B4-BE49-F238E27FC236}">
                <a16:creationId xmlns:a16="http://schemas.microsoft.com/office/drawing/2014/main" id="{574AE257-1F14-437A-8D10-5C3F7C9A9E40}"/>
              </a:ext>
            </a:extLst>
          </p:cNvPr>
          <p:cNvSpPr>
            <a:spLocks noGrp="1"/>
          </p:cNvSpPr>
          <p:nvPr>
            <p:ph type="body" sz="quarter" idx="16"/>
          </p:nvPr>
        </p:nvSpPr>
        <p:spPr/>
        <p:txBody>
          <a:bodyPr/>
          <a:lstStyle/>
          <a:p>
            <a:r>
              <a:rPr lang="en-US" dirty="0"/>
              <a:t>Distributed Abstractions</a:t>
            </a:r>
          </a:p>
        </p:txBody>
      </p:sp>
      <p:sp>
        <p:nvSpPr>
          <p:cNvPr id="27" name="Text Placeholder 26">
            <a:extLst>
              <a:ext uri="{FF2B5EF4-FFF2-40B4-BE49-F238E27FC236}">
                <a16:creationId xmlns:a16="http://schemas.microsoft.com/office/drawing/2014/main" id="{F5C0D86A-14C3-422A-8731-5AF0CA475EDB}"/>
              </a:ext>
            </a:extLst>
          </p:cNvPr>
          <p:cNvSpPr>
            <a:spLocks noGrp="1"/>
          </p:cNvSpPr>
          <p:nvPr>
            <p:ph type="body" sz="quarter" idx="17"/>
          </p:nvPr>
        </p:nvSpPr>
        <p:spPr/>
        <p:txBody>
          <a:bodyPr/>
          <a:lstStyle/>
          <a:p>
            <a:endParaRPr lang="en-US"/>
          </a:p>
        </p:txBody>
      </p:sp>
      <p:sp>
        <p:nvSpPr>
          <p:cNvPr id="29" name="Content Placeholder 28">
            <a:extLst>
              <a:ext uri="{FF2B5EF4-FFF2-40B4-BE49-F238E27FC236}">
                <a16:creationId xmlns:a16="http://schemas.microsoft.com/office/drawing/2014/main" id="{07B56163-C0F7-4CFD-BDB3-99FC3DAEF727}"/>
              </a:ext>
            </a:extLst>
          </p:cNvPr>
          <p:cNvSpPr>
            <a:spLocks noGrp="1"/>
          </p:cNvSpPr>
          <p:nvPr>
            <p:ph sz="quarter" idx="20"/>
          </p:nvPr>
        </p:nvSpPr>
        <p:spPr/>
        <p:txBody>
          <a:bodyPr/>
          <a:lstStyle/>
          <a:p>
            <a:endParaRPr lang="en-US" dirty="0"/>
          </a:p>
        </p:txBody>
      </p:sp>
      <p:graphicFrame>
        <p:nvGraphicFramePr>
          <p:cNvPr id="30" name="Content Placeholder 29">
            <a:extLst>
              <a:ext uri="{FF2B5EF4-FFF2-40B4-BE49-F238E27FC236}">
                <a16:creationId xmlns:a16="http://schemas.microsoft.com/office/drawing/2014/main" id="{F4554D61-BF86-42EC-B784-0F07F0AF7AC0}"/>
              </a:ext>
            </a:extLst>
          </p:cNvPr>
          <p:cNvGraphicFramePr>
            <a:graphicFrameLocks noGrp="1"/>
          </p:cNvGraphicFramePr>
          <p:nvPr>
            <p:ph sz="quarter" idx="19"/>
            <p:extLst>
              <p:ext uri="{D42A27DB-BD31-4B8C-83A1-F6EECF244321}">
                <p14:modId xmlns:p14="http://schemas.microsoft.com/office/powerpoint/2010/main" val="1010442210"/>
              </p:ext>
            </p:extLst>
          </p:nvPr>
        </p:nvGraphicFramePr>
        <p:xfrm>
          <a:off x="332367" y="2525173"/>
          <a:ext cx="5445256" cy="3066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Subtitle 24">
            <a:extLst>
              <a:ext uri="{FF2B5EF4-FFF2-40B4-BE49-F238E27FC236}">
                <a16:creationId xmlns:a16="http://schemas.microsoft.com/office/drawing/2014/main" id="{50FBAFF9-B91E-452D-A592-9B6497003AA2}"/>
              </a:ext>
            </a:extLst>
          </p:cNvPr>
          <p:cNvSpPr>
            <a:spLocks noGrp="1"/>
          </p:cNvSpPr>
          <p:nvPr>
            <p:ph type="subTitle" idx="13"/>
          </p:nvPr>
        </p:nvSpPr>
        <p:spPr>
          <a:xfrm>
            <a:off x="332367" y="1085213"/>
            <a:ext cx="11520878" cy="504000"/>
          </a:xfrm>
        </p:spPr>
        <p:txBody>
          <a:bodyPr/>
          <a:lstStyle/>
          <a:p>
            <a:r>
              <a:rPr lang="en-US" dirty="0"/>
              <a:t>The modular solution approach</a:t>
            </a:r>
          </a:p>
        </p:txBody>
      </p:sp>
      <p:pic>
        <p:nvPicPr>
          <p:cNvPr id="12" name="Picture 2" descr="https://images.vexels.com/media/users/3/157932/isolated/preview/951a617272553f49e75548e212ed947f-curved-check-mark-icon-by-vexels.png">
            <a:extLst>
              <a:ext uri="{FF2B5EF4-FFF2-40B4-BE49-F238E27FC236}">
                <a16:creationId xmlns:a16="http://schemas.microsoft.com/office/drawing/2014/main" id="{E9A18D82-CD57-428D-867B-3D84FFE89C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97426" y="2696074"/>
            <a:ext cx="678730" cy="67873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ECCF624-73F2-4E6A-BEFD-E9317F795019}"/>
              </a:ext>
            </a:extLst>
          </p:cNvPr>
          <p:cNvSpPr txBox="1"/>
          <p:nvPr/>
        </p:nvSpPr>
        <p:spPr bwMode="gray">
          <a:xfrm>
            <a:off x="8198508" y="2378393"/>
            <a:ext cx="1746126" cy="699699"/>
          </a:xfrm>
          <a:prstGeom prst="rect">
            <a:avLst/>
          </a:prstGeom>
          <a:noFill/>
        </p:spPr>
        <p:txBody>
          <a:bodyPr wrap="square" lIns="72000" tIns="72000" rIns="72000" bIns="72000" rtlCol="0">
            <a:noAutofit/>
          </a:bodyPr>
          <a:lstStyle/>
          <a:p>
            <a:pPr algn="ctr"/>
            <a:r>
              <a:rPr lang="en-US" sz="1400" dirty="0"/>
              <a:t>No duplication</a:t>
            </a:r>
          </a:p>
          <a:p>
            <a:pPr algn="ctr"/>
            <a:r>
              <a:rPr lang="en-US" sz="1400" dirty="0"/>
              <a:t>No creation</a:t>
            </a:r>
          </a:p>
          <a:p>
            <a:pPr algn="ctr"/>
            <a:r>
              <a:rPr lang="en-US" sz="1400" dirty="0"/>
              <a:t>Agreement</a:t>
            </a:r>
          </a:p>
        </p:txBody>
      </p:sp>
      <p:sp>
        <p:nvSpPr>
          <p:cNvPr id="18" name="TextBox 17">
            <a:extLst>
              <a:ext uri="{FF2B5EF4-FFF2-40B4-BE49-F238E27FC236}">
                <a16:creationId xmlns:a16="http://schemas.microsoft.com/office/drawing/2014/main" id="{606CD1C4-FA9D-443B-A1A9-AD538002EFA0}"/>
              </a:ext>
            </a:extLst>
          </p:cNvPr>
          <p:cNvSpPr txBox="1"/>
          <p:nvPr/>
        </p:nvSpPr>
        <p:spPr bwMode="gray">
          <a:xfrm>
            <a:off x="8170284" y="3409069"/>
            <a:ext cx="1774350" cy="371360"/>
          </a:xfrm>
          <a:prstGeom prst="rect">
            <a:avLst/>
          </a:prstGeom>
          <a:noFill/>
        </p:spPr>
        <p:txBody>
          <a:bodyPr wrap="square" lIns="72000" tIns="72000" rIns="72000" bIns="72000" rtlCol="0">
            <a:noAutofit/>
          </a:bodyPr>
          <a:lstStyle/>
          <a:p>
            <a:pPr algn="ctr"/>
            <a:r>
              <a:rPr lang="en-US" sz="1400" dirty="0"/>
              <a:t>Validity</a:t>
            </a:r>
          </a:p>
        </p:txBody>
      </p:sp>
      <p:sp>
        <p:nvSpPr>
          <p:cNvPr id="19" name="Left Brace 18">
            <a:extLst>
              <a:ext uri="{FF2B5EF4-FFF2-40B4-BE49-F238E27FC236}">
                <a16:creationId xmlns:a16="http://schemas.microsoft.com/office/drawing/2014/main" id="{EC3BCD70-8860-4EAB-ACFC-36FBC95A6C8D}"/>
              </a:ext>
            </a:extLst>
          </p:cNvPr>
          <p:cNvSpPr/>
          <p:nvPr/>
        </p:nvSpPr>
        <p:spPr bwMode="gray">
          <a:xfrm>
            <a:off x="8030269" y="2317638"/>
            <a:ext cx="281885" cy="1753386"/>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Left Brace 19">
            <a:extLst>
              <a:ext uri="{FF2B5EF4-FFF2-40B4-BE49-F238E27FC236}">
                <a16:creationId xmlns:a16="http://schemas.microsoft.com/office/drawing/2014/main" id="{6E160E64-90B7-43D3-A976-7ED3ACFFC588}"/>
              </a:ext>
            </a:extLst>
          </p:cNvPr>
          <p:cNvSpPr/>
          <p:nvPr/>
        </p:nvSpPr>
        <p:spPr bwMode="gray">
          <a:xfrm flipH="1">
            <a:off x="9803692" y="2317638"/>
            <a:ext cx="281885" cy="1753386"/>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1F5DC9BF-BF50-4F68-848A-9360BF8C102A}"/>
              </a:ext>
            </a:extLst>
          </p:cNvPr>
          <p:cNvSpPr/>
          <p:nvPr/>
        </p:nvSpPr>
        <p:spPr bwMode="gray">
          <a:xfrm>
            <a:off x="6410425" y="5591276"/>
            <a:ext cx="1677594" cy="320836"/>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Synchronous</a:t>
            </a:r>
          </a:p>
        </p:txBody>
      </p:sp>
      <p:sp>
        <p:nvSpPr>
          <p:cNvPr id="21" name="Rectangle: Rounded Corners 20">
            <a:extLst>
              <a:ext uri="{FF2B5EF4-FFF2-40B4-BE49-F238E27FC236}">
                <a16:creationId xmlns:a16="http://schemas.microsoft.com/office/drawing/2014/main" id="{AB6791FC-F52C-4843-B15B-D26836A0AE4E}"/>
              </a:ext>
            </a:extLst>
          </p:cNvPr>
          <p:cNvSpPr/>
          <p:nvPr/>
        </p:nvSpPr>
        <p:spPr bwMode="gray">
          <a:xfrm>
            <a:off x="8276412" y="5590274"/>
            <a:ext cx="1677594" cy="320836"/>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Partially Sync</a:t>
            </a:r>
          </a:p>
        </p:txBody>
      </p:sp>
      <p:sp>
        <p:nvSpPr>
          <p:cNvPr id="22" name="Rectangle: Rounded Corners 21">
            <a:extLst>
              <a:ext uri="{FF2B5EF4-FFF2-40B4-BE49-F238E27FC236}">
                <a16:creationId xmlns:a16="http://schemas.microsoft.com/office/drawing/2014/main" id="{B2E2874C-A9BA-4CA4-88F6-A52259046856}"/>
              </a:ext>
            </a:extLst>
          </p:cNvPr>
          <p:cNvSpPr/>
          <p:nvPr/>
        </p:nvSpPr>
        <p:spPr bwMode="gray">
          <a:xfrm>
            <a:off x="10142399" y="5587903"/>
            <a:ext cx="1677594" cy="320836"/>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Asynchronous</a:t>
            </a:r>
          </a:p>
        </p:txBody>
      </p:sp>
      <p:sp>
        <p:nvSpPr>
          <p:cNvPr id="23" name="TextBox 22">
            <a:extLst>
              <a:ext uri="{FF2B5EF4-FFF2-40B4-BE49-F238E27FC236}">
                <a16:creationId xmlns:a16="http://schemas.microsoft.com/office/drawing/2014/main" id="{AFBCFD3D-8683-488F-9B91-EC5871865329}"/>
              </a:ext>
            </a:extLst>
          </p:cNvPr>
          <p:cNvSpPr txBox="1"/>
          <p:nvPr/>
        </p:nvSpPr>
        <p:spPr bwMode="gray">
          <a:xfrm>
            <a:off x="8123213" y="3993038"/>
            <a:ext cx="1896715" cy="371360"/>
          </a:xfrm>
          <a:prstGeom prst="rect">
            <a:avLst/>
          </a:prstGeom>
          <a:noFill/>
        </p:spPr>
        <p:txBody>
          <a:bodyPr wrap="square" lIns="72000" tIns="72000" rIns="72000" bIns="72000" rtlCol="0">
            <a:noAutofit/>
          </a:bodyPr>
          <a:lstStyle/>
          <a:p>
            <a:pPr algn="ctr"/>
            <a:r>
              <a:rPr lang="en-US" sz="1400" b="1" dirty="0">
                <a:solidFill>
                  <a:srgbClr val="C00000"/>
                </a:solidFill>
              </a:rPr>
              <a:t>Reliable Broadcast Abstraction (RB)</a:t>
            </a:r>
          </a:p>
        </p:txBody>
      </p:sp>
      <p:sp>
        <p:nvSpPr>
          <p:cNvPr id="24" name="TextBox 23">
            <a:extLst>
              <a:ext uri="{FF2B5EF4-FFF2-40B4-BE49-F238E27FC236}">
                <a16:creationId xmlns:a16="http://schemas.microsoft.com/office/drawing/2014/main" id="{BF0492D3-C750-49F9-A95A-7D522E27C45C}"/>
              </a:ext>
            </a:extLst>
          </p:cNvPr>
          <p:cNvSpPr txBox="1"/>
          <p:nvPr/>
        </p:nvSpPr>
        <p:spPr bwMode="gray">
          <a:xfrm>
            <a:off x="7819829" y="4729012"/>
            <a:ext cx="2590760" cy="519037"/>
          </a:xfrm>
          <a:prstGeom prst="rect">
            <a:avLst/>
          </a:prstGeom>
          <a:noFill/>
        </p:spPr>
        <p:txBody>
          <a:bodyPr wrap="square" lIns="72000" tIns="72000" rIns="72000" bIns="72000" rtlCol="0">
            <a:noAutofit/>
          </a:bodyPr>
          <a:lstStyle/>
          <a:p>
            <a:pPr algn="ctr"/>
            <a:r>
              <a:rPr lang="en-US" sz="1400" b="1" dirty="0"/>
              <a:t>Algorithms to implement RB in</a:t>
            </a:r>
          </a:p>
        </p:txBody>
      </p:sp>
      <p:cxnSp>
        <p:nvCxnSpPr>
          <p:cNvPr id="4" name="Straight Arrow Connector 3">
            <a:extLst>
              <a:ext uri="{FF2B5EF4-FFF2-40B4-BE49-F238E27FC236}">
                <a16:creationId xmlns:a16="http://schemas.microsoft.com/office/drawing/2014/main" id="{8D47EA2E-1E89-4BFF-BC4E-F0CD38067A8D}"/>
              </a:ext>
            </a:extLst>
          </p:cNvPr>
          <p:cNvCxnSpPr>
            <a:cxnSpLocks/>
            <a:stCxn id="24" idx="2"/>
            <a:endCxn id="2" idx="0"/>
          </p:cNvCxnSpPr>
          <p:nvPr/>
        </p:nvCxnSpPr>
        <p:spPr bwMode="gray">
          <a:xfrm flipH="1">
            <a:off x="7249222" y="5248049"/>
            <a:ext cx="1865987" cy="3432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EDEBC5C-59DB-4134-B6D6-D7BD887B5854}"/>
              </a:ext>
            </a:extLst>
          </p:cNvPr>
          <p:cNvCxnSpPr>
            <a:cxnSpLocks/>
            <a:stCxn id="24" idx="2"/>
            <a:endCxn id="21" idx="0"/>
          </p:cNvCxnSpPr>
          <p:nvPr/>
        </p:nvCxnSpPr>
        <p:spPr bwMode="gray">
          <a:xfrm>
            <a:off x="9115209" y="5248049"/>
            <a:ext cx="0" cy="3422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22A4BC2-F7AD-46DB-9D6D-D7E393AFE907}"/>
              </a:ext>
            </a:extLst>
          </p:cNvPr>
          <p:cNvCxnSpPr>
            <a:cxnSpLocks/>
            <a:stCxn id="24" idx="2"/>
            <a:endCxn id="22" idx="0"/>
          </p:cNvCxnSpPr>
          <p:nvPr/>
        </p:nvCxnSpPr>
        <p:spPr bwMode="gray">
          <a:xfrm>
            <a:off x="9115209" y="5248049"/>
            <a:ext cx="1865987" cy="3398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31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6FF3C29-18FC-40F7-879E-218E1B33D569}"/>
              </a:ext>
            </a:extLst>
          </p:cNvPr>
          <p:cNvSpPr>
            <a:spLocks noGrp="1"/>
          </p:cNvSpPr>
          <p:nvPr>
            <p:ph type="title"/>
          </p:nvPr>
        </p:nvSpPr>
        <p:spPr/>
        <p:txBody>
          <a:bodyPr/>
          <a:lstStyle/>
          <a:p>
            <a:r>
              <a:rPr lang="en-US" dirty="0"/>
              <a:t>Traditional Distributed Systems</a:t>
            </a:r>
          </a:p>
        </p:txBody>
      </p:sp>
      <p:sp>
        <p:nvSpPr>
          <p:cNvPr id="7" name="Footer Placeholder 6">
            <a:extLst>
              <a:ext uri="{FF2B5EF4-FFF2-40B4-BE49-F238E27FC236}">
                <a16:creationId xmlns:a16="http://schemas.microsoft.com/office/drawing/2014/main" id="{5A0A5E89-D55C-4444-BEDE-1378308978B9}"/>
              </a:ext>
            </a:extLst>
          </p:cNvPr>
          <p:cNvSpPr>
            <a:spLocks noGrp="1"/>
          </p:cNvSpPr>
          <p:nvPr>
            <p:ph type="ftr" sz="quarter" idx="10"/>
          </p:nvPr>
        </p:nvSpPr>
        <p:spPr/>
        <p:txBody>
          <a:bodyPr/>
          <a:lstStyle/>
          <a:p>
            <a:r>
              <a:rPr lang="en-US"/>
              <a:t>david.kozhaya@ch.abb.com</a:t>
            </a:r>
            <a:endParaRPr lang="en-US" dirty="0"/>
          </a:p>
        </p:txBody>
      </p:sp>
      <p:sp>
        <p:nvSpPr>
          <p:cNvPr id="8" name="Date Placeholder 7">
            <a:extLst>
              <a:ext uri="{FF2B5EF4-FFF2-40B4-BE49-F238E27FC236}">
                <a16:creationId xmlns:a16="http://schemas.microsoft.com/office/drawing/2014/main" id="{AF7E6FC9-EEBA-4241-B6CD-D26D048BABB2}"/>
              </a:ext>
            </a:extLst>
          </p:cNvPr>
          <p:cNvSpPr>
            <a:spLocks noGrp="1"/>
          </p:cNvSpPr>
          <p:nvPr>
            <p:ph type="dt" sz="half" idx="11"/>
          </p:nvPr>
        </p:nvSpPr>
        <p:spPr/>
        <p:txBody>
          <a:bodyPr/>
          <a:lstStyle/>
          <a:p>
            <a:fld id="{CF309DC1-985F-4F36-871A-8A2FEC8AEEB5}" type="datetime1">
              <a:rPr lang="en-US" smtClean="0"/>
              <a:t>12/3/2020</a:t>
            </a:fld>
            <a:endParaRPr lang="en-US"/>
          </a:p>
        </p:txBody>
      </p:sp>
      <p:sp>
        <p:nvSpPr>
          <p:cNvPr id="9" name="Slide Number Placeholder 8">
            <a:extLst>
              <a:ext uri="{FF2B5EF4-FFF2-40B4-BE49-F238E27FC236}">
                <a16:creationId xmlns:a16="http://schemas.microsoft.com/office/drawing/2014/main" id="{DE051BDB-E72A-47E6-A557-6750C592A5DD}"/>
              </a:ext>
            </a:extLst>
          </p:cNvPr>
          <p:cNvSpPr>
            <a:spLocks noGrp="1"/>
          </p:cNvSpPr>
          <p:nvPr>
            <p:ph type="sldNum" sz="quarter" idx="12"/>
          </p:nvPr>
        </p:nvSpPr>
        <p:spPr/>
        <p:txBody>
          <a:bodyPr/>
          <a:lstStyle/>
          <a:p>
            <a:fld id="{8C4DBF15-9AC7-494A-A04C-7450EF0AE0FA}" type="slidenum">
              <a:rPr lang="en-US" smtClean="0"/>
              <a:t>8</a:t>
            </a:fld>
            <a:endParaRPr lang="en-US"/>
          </a:p>
        </p:txBody>
      </p:sp>
      <p:sp>
        <p:nvSpPr>
          <p:cNvPr id="26" name="Text Placeholder 25">
            <a:extLst>
              <a:ext uri="{FF2B5EF4-FFF2-40B4-BE49-F238E27FC236}">
                <a16:creationId xmlns:a16="http://schemas.microsoft.com/office/drawing/2014/main" id="{574AE257-1F14-437A-8D10-5C3F7C9A9E40}"/>
              </a:ext>
            </a:extLst>
          </p:cNvPr>
          <p:cNvSpPr>
            <a:spLocks noGrp="1"/>
          </p:cNvSpPr>
          <p:nvPr>
            <p:ph type="body" sz="quarter" idx="16"/>
          </p:nvPr>
        </p:nvSpPr>
        <p:spPr/>
        <p:txBody>
          <a:bodyPr/>
          <a:lstStyle/>
          <a:p>
            <a:r>
              <a:rPr lang="en-US" dirty="0"/>
              <a:t>Distributed Abstractions</a:t>
            </a:r>
          </a:p>
        </p:txBody>
      </p:sp>
      <p:sp>
        <p:nvSpPr>
          <p:cNvPr id="27" name="Text Placeholder 26">
            <a:extLst>
              <a:ext uri="{FF2B5EF4-FFF2-40B4-BE49-F238E27FC236}">
                <a16:creationId xmlns:a16="http://schemas.microsoft.com/office/drawing/2014/main" id="{F5C0D86A-14C3-422A-8731-5AF0CA475EDB}"/>
              </a:ext>
            </a:extLst>
          </p:cNvPr>
          <p:cNvSpPr>
            <a:spLocks noGrp="1"/>
          </p:cNvSpPr>
          <p:nvPr>
            <p:ph type="body" sz="quarter" idx="17"/>
          </p:nvPr>
        </p:nvSpPr>
        <p:spPr/>
        <p:txBody>
          <a:bodyPr/>
          <a:lstStyle/>
          <a:p>
            <a:endParaRPr lang="en-US"/>
          </a:p>
        </p:txBody>
      </p:sp>
      <p:sp>
        <p:nvSpPr>
          <p:cNvPr id="29" name="Content Placeholder 28">
            <a:extLst>
              <a:ext uri="{FF2B5EF4-FFF2-40B4-BE49-F238E27FC236}">
                <a16:creationId xmlns:a16="http://schemas.microsoft.com/office/drawing/2014/main" id="{07B56163-C0F7-4CFD-BDB3-99FC3DAEF727}"/>
              </a:ext>
            </a:extLst>
          </p:cNvPr>
          <p:cNvSpPr>
            <a:spLocks noGrp="1"/>
          </p:cNvSpPr>
          <p:nvPr>
            <p:ph sz="quarter" idx="20"/>
          </p:nvPr>
        </p:nvSpPr>
        <p:spPr/>
        <p:txBody>
          <a:bodyPr/>
          <a:lstStyle/>
          <a:p>
            <a:endParaRPr lang="en-US" dirty="0"/>
          </a:p>
        </p:txBody>
      </p:sp>
      <p:graphicFrame>
        <p:nvGraphicFramePr>
          <p:cNvPr id="30" name="Content Placeholder 29">
            <a:extLst>
              <a:ext uri="{FF2B5EF4-FFF2-40B4-BE49-F238E27FC236}">
                <a16:creationId xmlns:a16="http://schemas.microsoft.com/office/drawing/2014/main" id="{F4554D61-BF86-42EC-B784-0F07F0AF7AC0}"/>
              </a:ext>
            </a:extLst>
          </p:cNvPr>
          <p:cNvGraphicFramePr>
            <a:graphicFrameLocks noGrp="1"/>
          </p:cNvGraphicFramePr>
          <p:nvPr>
            <p:ph sz="quarter" idx="19"/>
          </p:nvPr>
        </p:nvGraphicFramePr>
        <p:xfrm>
          <a:off x="332367" y="2525173"/>
          <a:ext cx="5445256" cy="3066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Subtitle 24">
            <a:extLst>
              <a:ext uri="{FF2B5EF4-FFF2-40B4-BE49-F238E27FC236}">
                <a16:creationId xmlns:a16="http://schemas.microsoft.com/office/drawing/2014/main" id="{50FBAFF9-B91E-452D-A592-9B6497003AA2}"/>
              </a:ext>
            </a:extLst>
          </p:cNvPr>
          <p:cNvSpPr>
            <a:spLocks noGrp="1"/>
          </p:cNvSpPr>
          <p:nvPr>
            <p:ph type="subTitle" idx="13"/>
          </p:nvPr>
        </p:nvSpPr>
        <p:spPr/>
        <p:txBody>
          <a:bodyPr/>
          <a:lstStyle/>
          <a:p>
            <a:r>
              <a:rPr lang="en-US" dirty="0"/>
              <a:t>Solution approach</a:t>
            </a:r>
          </a:p>
        </p:txBody>
      </p:sp>
      <p:pic>
        <p:nvPicPr>
          <p:cNvPr id="1026" name="Picture 2" descr="https://images.vexels.com/media/users/3/157932/isolated/preview/951a617272553f49e75548e212ed947f-curved-check-mark-icon-by-vexels.png">
            <a:extLst>
              <a:ext uri="{FF2B5EF4-FFF2-40B4-BE49-F238E27FC236}">
                <a16:creationId xmlns:a16="http://schemas.microsoft.com/office/drawing/2014/main" id="{68637660-5081-44B5-A1F5-75F681AD5A8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97426" y="2696074"/>
            <a:ext cx="678730" cy="6787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mages.vexels.com/media/users/3/157932/isolated/preview/951a617272553f49e75548e212ed947f-curved-check-mark-icon-by-vexels.png">
            <a:extLst>
              <a:ext uri="{FF2B5EF4-FFF2-40B4-BE49-F238E27FC236}">
                <a16:creationId xmlns:a16="http://schemas.microsoft.com/office/drawing/2014/main" id="{8DE2E391-9361-4991-BE01-E993ABB5FB3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98893" y="3654098"/>
            <a:ext cx="678730" cy="67873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2A989A50-183E-4716-882C-43D601763C71}"/>
              </a:ext>
            </a:extLst>
          </p:cNvPr>
          <p:cNvSpPr/>
          <p:nvPr/>
        </p:nvSpPr>
        <p:spPr bwMode="gray">
          <a:xfrm>
            <a:off x="6410425" y="4648000"/>
            <a:ext cx="1677594" cy="320836"/>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Synchronous</a:t>
            </a:r>
          </a:p>
        </p:txBody>
      </p:sp>
      <p:sp>
        <p:nvSpPr>
          <p:cNvPr id="15" name="Rectangle: Rounded Corners 14">
            <a:extLst>
              <a:ext uri="{FF2B5EF4-FFF2-40B4-BE49-F238E27FC236}">
                <a16:creationId xmlns:a16="http://schemas.microsoft.com/office/drawing/2014/main" id="{E99BE40E-24B6-427B-A39C-B0BDCEC70AB3}"/>
              </a:ext>
            </a:extLst>
          </p:cNvPr>
          <p:cNvSpPr/>
          <p:nvPr/>
        </p:nvSpPr>
        <p:spPr bwMode="gray">
          <a:xfrm>
            <a:off x="8276412" y="4646998"/>
            <a:ext cx="1677594" cy="320836"/>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Partially Sync</a:t>
            </a:r>
          </a:p>
        </p:txBody>
      </p:sp>
      <p:sp>
        <p:nvSpPr>
          <p:cNvPr id="16" name="Rectangle: Rounded Corners 15">
            <a:extLst>
              <a:ext uri="{FF2B5EF4-FFF2-40B4-BE49-F238E27FC236}">
                <a16:creationId xmlns:a16="http://schemas.microsoft.com/office/drawing/2014/main" id="{1E0DD878-3F6C-4F28-984D-451BECA85747}"/>
              </a:ext>
            </a:extLst>
          </p:cNvPr>
          <p:cNvSpPr/>
          <p:nvPr/>
        </p:nvSpPr>
        <p:spPr bwMode="gray">
          <a:xfrm>
            <a:off x="10142399" y="4644627"/>
            <a:ext cx="1677594" cy="320836"/>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Asynchronous</a:t>
            </a:r>
          </a:p>
        </p:txBody>
      </p:sp>
      <p:sp>
        <p:nvSpPr>
          <p:cNvPr id="21" name="Rectangle: Rounded Corners 20">
            <a:extLst>
              <a:ext uri="{FF2B5EF4-FFF2-40B4-BE49-F238E27FC236}">
                <a16:creationId xmlns:a16="http://schemas.microsoft.com/office/drawing/2014/main" id="{0A561F75-258B-47FC-A59F-7CC4ED3D2AA8}"/>
              </a:ext>
            </a:extLst>
          </p:cNvPr>
          <p:cNvSpPr/>
          <p:nvPr/>
        </p:nvSpPr>
        <p:spPr bwMode="gray">
          <a:xfrm>
            <a:off x="6410425" y="4001906"/>
            <a:ext cx="1126156" cy="389659"/>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Reliable Broadcast</a:t>
            </a:r>
          </a:p>
        </p:txBody>
      </p:sp>
      <p:sp>
        <p:nvSpPr>
          <p:cNvPr id="22" name="Rectangle: Rounded Corners 21">
            <a:extLst>
              <a:ext uri="{FF2B5EF4-FFF2-40B4-BE49-F238E27FC236}">
                <a16:creationId xmlns:a16="http://schemas.microsoft.com/office/drawing/2014/main" id="{83A88A67-138B-4084-A80E-D510C0931202}"/>
              </a:ext>
            </a:extLst>
          </p:cNvPr>
          <p:cNvSpPr/>
          <p:nvPr/>
        </p:nvSpPr>
        <p:spPr bwMode="gray">
          <a:xfrm>
            <a:off x="8276412" y="3979989"/>
            <a:ext cx="1122438" cy="389659"/>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Reliable Broadcast</a:t>
            </a:r>
          </a:p>
        </p:txBody>
      </p:sp>
      <p:sp>
        <p:nvSpPr>
          <p:cNvPr id="23" name="Rectangle: Rounded Corners 22">
            <a:extLst>
              <a:ext uri="{FF2B5EF4-FFF2-40B4-BE49-F238E27FC236}">
                <a16:creationId xmlns:a16="http://schemas.microsoft.com/office/drawing/2014/main" id="{8D3B853F-B090-42F3-BD38-FBA8F28B3F9D}"/>
              </a:ext>
            </a:extLst>
          </p:cNvPr>
          <p:cNvSpPr/>
          <p:nvPr/>
        </p:nvSpPr>
        <p:spPr bwMode="gray">
          <a:xfrm>
            <a:off x="10703501" y="3972412"/>
            <a:ext cx="1122438" cy="389659"/>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Reliable Broadcast</a:t>
            </a:r>
          </a:p>
        </p:txBody>
      </p:sp>
      <p:sp>
        <p:nvSpPr>
          <p:cNvPr id="24" name="TextBox 23">
            <a:extLst>
              <a:ext uri="{FF2B5EF4-FFF2-40B4-BE49-F238E27FC236}">
                <a16:creationId xmlns:a16="http://schemas.microsoft.com/office/drawing/2014/main" id="{25B4E965-7CAD-4211-B296-98B245EBC3FD}"/>
              </a:ext>
            </a:extLst>
          </p:cNvPr>
          <p:cNvSpPr txBox="1"/>
          <p:nvPr/>
        </p:nvSpPr>
        <p:spPr bwMode="gray">
          <a:xfrm>
            <a:off x="7247822" y="3114387"/>
            <a:ext cx="3742209" cy="450935"/>
          </a:xfrm>
          <a:prstGeom prst="rect">
            <a:avLst/>
          </a:prstGeom>
        </p:spPr>
        <p:style>
          <a:lnRef idx="2">
            <a:schemeClr val="accent4"/>
          </a:lnRef>
          <a:fillRef idx="1">
            <a:schemeClr val="lt1"/>
          </a:fillRef>
          <a:effectRef idx="0">
            <a:schemeClr val="accent4"/>
          </a:effectRef>
          <a:fontRef idx="minor">
            <a:schemeClr val="dk1"/>
          </a:fontRef>
        </p:style>
        <p:txBody>
          <a:bodyPr wrap="square" lIns="72000" tIns="72000" rIns="72000" bIns="72000" rtlCol="0">
            <a:noAutofit/>
          </a:bodyPr>
          <a:lstStyle/>
          <a:p>
            <a:pPr algn="ctr"/>
            <a:r>
              <a:rPr lang="en-US" sz="1400" b="1" dirty="0"/>
              <a:t>Algorithms to implement consensus</a:t>
            </a:r>
          </a:p>
        </p:txBody>
      </p:sp>
      <p:cxnSp>
        <p:nvCxnSpPr>
          <p:cNvPr id="35" name="Straight Arrow Connector 34">
            <a:extLst>
              <a:ext uri="{FF2B5EF4-FFF2-40B4-BE49-F238E27FC236}">
                <a16:creationId xmlns:a16="http://schemas.microsoft.com/office/drawing/2014/main" id="{E8DD518C-8466-4D31-A4B8-29BCB323EC15}"/>
              </a:ext>
            </a:extLst>
          </p:cNvPr>
          <p:cNvCxnSpPr/>
          <p:nvPr/>
        </p:nvCxnSpPr>
        <p:spPr bwMode="gray">
          <a:xfrm>
            <a:off x="7002376" y="4376902"/>
            <a:ext cx="0" cy="2609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2087F6B-B0E3-48E2-81CB-325D7AE377C5}"/>
              </a:ext>
            </a:extLst>
          </p:cNvPr>
          <p:cNvCxnSpPr/>
          <p:nvPr/>
        </p:nvCxnSpPr>
        <p:spPr bwMode="gray">
          <a:xfrm>
            <a:off x="8837631" y="4362071"/>
            <a:ext cx="0" cy="2609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391CA92-9A14-4C32-A967-3D6D5DBC5810}"/>
              </a:ext>
            </a:extLst>
          </p:cNvPr>
          <p:cNvCxnSpPr/>
          <p:nvPr/>
        </p:nvCxnSpPr>
        <p:spPr bwMode="gray">
          <a:xfrm>
            <a:off x="11283971" y="4369648"/>
            <a:ext cx="0" cy="2609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Arrow: Down 39">
            <a:extLst>
              <a:ext uri="{FF2B5EF4-FFF2-40B4-BE49-F238E27FC236}">
                <a16:creationId xmlns:a16="http://schemas.microsoft.com/office/drawing/2014/main" id="{BC067FC3-EB57-44E8-B811-9F93692AB36E}"/>
              </a:ext>
            </a:extLst>
          </p:cNvPr>
          <p:cNvSpPr/>
          <p:nvPr/>
        </p:nvSpPr>
        <p:spPr bwMode="gray">
          <a:xfrm>
            <a:off x="7613120" y="3571690"/>
            <a:ext cx="162196" cy="1066175"/>
          </a:xfrm>
          <a:prstGeom prst="down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err="1"/>
          </a:p>
        </p:txBody>
      </p:sp>
      <p:sp>
        <p:nvSpPr>
          <p:cNvPr id="42" name="Arrow: Down 41">
            <a:extLst>
              <a:ext uri="{FF2B5EF4-FFF2-40B4-BE49-F238E27FC236}">
                <a16:creationId xmlns:a16="http://schemas.microsoft.com/office/drawing/2014/main" id="{B5616A27-C2F0-4F15-B0F9-14F491AFD7BB}"/>
              </a:ext>
            </a:extLst>
          </p:cNvPr>
          <p:cNvSpPr/>
          <p:nvPr/>
        </p:nvSpPr>
        <p:spPr bwMode="gray">
          <a:xfrm>
            <a:off x="7308852" y="3581787"/>
            <a:ext cx="147467" cy="420119"/>
          </a:xfrm>
          <a:prstGeom prst="down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err="1"/>
          </a:p>
        </p:txBody>
      </p:sp>
      <p:sp>
        <p:nvSpPr>
          <p:cNvPr id="43" name="Arrow: Down 42">
            <a:extLst>
              <a:ext uri="{FF2B5EF4-FFF2-40B4-BE49-F238E27FC236}">
                <a16:creationId xmlns:a16="http://schemas.microsoft.com/office/drawing/2014/main" id="{5F0C3EA2-129D-47CE-850E-643B0E43B137}"/>
              </a:ext>
            </a:extLst>
          </p:cNvPr>
          <p:cNvSpPr/>
          <p:nvPr/>
        </p:nvSpPr>
        <p:spPr bwMode="gray">
          <a:xfrm>
            <a:off x="9499950" y="3581981"/>
            <a:ext cx="162196" cy="1066175"/>
          </a:xfrm>
          <a:prstGeom prst="down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err="1"/>
          </a:p>
        </p:txBody>
      </p:sp>
      <p:sp>
        <p:nvSpPr>
          <p:cNvPr id="44" name="Arrow: Down 43">
            <a:extLst>
              <a:ext uri="{FF2B5EF4-FFF2-40B4-BE49-F238E27FC236}">
                <a16:creationId xmlns:a16="http://schemas.microsoft.com/office/drawing/2014/main" id="{499C44A5-946C-4E98-8E18-815A987D234C}"/>
              </a:ext>
            </a:extLst>
          </p:cNvPr>
          <p:cNvSpPr/>
          <p:nvPr/>
        </p:nvSpPr>
        <p:spPr bwMode="gray">
          <a:xfrm>
            <a:off x="9225339" y="3573344"/>
            <a:ext cx="147467" cy="420119"/>
          </a:xfrm>
          <a:prstGeom prst="down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err="1"/>
          </a:p>
        </p:txBody>
      </p:sp>
      <p:sp>
        <p:nvSpPr>
          <p:cNvPr id="45" name="Arrow: Down 44">
            <a:extLst>
              <a:ext uri="{FF2B5EF4-FFF2-40B4-BE49-F238E27FC236}">
                <a16:creationId xmlns:a16="http://schemas.microsoft.com/office/drawing/2014/main" id="{74EBE149-39AA-4620-B029-607A06FC5CED}"/>
              </a:ext>
            </a:extLst>
          </p:cNvPr>
          <p:cNvSpPr/>
          <p:nvPr/>
        </p:nvSpPr>
        <p:spPr bwMode="gray">
          <a:xfrm>
            <a:off x="10482625" y="3564879"/>
            <a:ext cx="162196" cy="1066175"/>
          </a:xfrm>
          <a:prstGeom prst="down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err="1"/>
          </a:p>
        </p:txBody>
      </p:sp>
      <p:sp>
        <p:nvSpPr>
          <p:cNvPr id="46" name="Arrow: Down 45">
            <a:extLst>
              <a:ext uri="{FF2B5EF4-FFF2-40B4-BE49-F238E27FC236}">
                <a16:creationId xmlns:a16="http://schemas.microsoft.com/office/drawing/2014/main" id="{49A8F19C-5C4F-4648-A062-4577264F992B}"/>
              </a:ext>
            </a:extLst>
          </p:cNvPr>
          <p:cNvSpPr/>
          <p:nvPr/>
        </p:nvSpPr>
        <p:spPr bwMode="gray">
          <a:xfrm>
            <a:off x="10798163" y="3554782"/>
            <a:ext cx="147467" cy="420119"/>
          </a:xfrm>
          <a:prstGeom prst="down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err="1"/>
          </a:p>
        </p:txBody>
      </p:sp>
      <p:pic>
        <p:nvPicPr>
          <p:cNvPr id="31" name="Picture 2" descr="https://images.vexels.com/media/users/3/157932/isolated/preview/951a617272553f49e75548e212ed947f-curved-check-mark-icon-by-vexels.png">
            <a:extLst>
              <a:ext uri="{FF2B5EF4-FFF2-40B4-BE49-F238E27FC236}">
                <a16:creationId xmlns:a16="http://schemas.microsoft.com/office/drawing/2014/main" id="{79E5D299-AF78-4007-BB72-40A6A45278B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6959" y="4612122"/>
            <a:ext cx="678730" cy="6787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23EB5EC-BF9C-4030-B2CE-7EC281EA9714}"/>
              </a:ext>
            </a:extLst>
          </p:cNvPr>
          <p:cNvSpPr/>
          <p:nvPr/>
        </p:nvSpPr>
        <p:spPr bwMode="gray">
          <a:xfrm>
            <a:off x="6248044" y="5194524"/>
            <a:ext cx="5605200" cy="450935"/>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t>Never changing and/or never ending conditions</a:t>
            </a:r>
          </a:p>
        </p:txBody>
      </p:sp>
      <p:sp>
        <p:nvSpPr>
          <p:cNvPr id="3" name="Right Brace 2">
            <a:extLst>
              <a:ext uri="{FF2B5EF4-FFF2-40B4-BE49-F238E27FC236}">
                <a16:creationId xmlns:a16="http://schemas.microsoft.com/office/drawing/2014/main" id="{1D29EE05-71EF-48DB-9507-B3D5396AC906}"/>
              </a:ext>
            </a:extLst>
          </p:cNvPr>
          <p:cNvSpPr/>
          <p:nvPr/>
        </p:nvSpPr>
        <p:spPr bwMode="gray">
          <a:xfrm rot="5400000">
            <a:off x="9020337" y="2365688"/>
            <a:ext cx="189743" cy="5409568"/>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2934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2" grpId="0" animBg="1"/>
      <p:bldP spid="23" grpId="0" animBg="1"/>
      <p:bldP spid="43" grpId="0" animBg="1"/>
      <p:bldP spid="44" grpId="0" animBg="1"/>
      <p:bldP spid="45" grpId="0" animBg="1"/>
      <p:bldP spid="46" grpId="0" animBg="1"/>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10F02F5-F598-467C-B896-A8F2FD28B3C3}"/>
              </a:ext>
            </a:extLst>
          </p:cNvPr>
          <p:cNvSpPr>
            <a:spLocks noGrp="1"/>
          </p:cNvSpPr>
          <p:nvPr>
            <p:ph type="title"/>
          </p:nvPr>
        </p:nvSpPr>
        <p:spPr/>
        <p:txBody>
          <a:bodyPr/>
          <a:lstStyle/>
          <a:p>
            <a:r>
              <a:rPr lang="en-US" dirty="0"/>
              <a:t>Cyber-physical Systems</a:t>
            </a:r>
          </a:p>
        </p:txBody>
      </p:sp>
      <p:sp>
        <p:nvSpPr>
          <p:cNvPr id="3" name="Footer Placeholder 2">
            <a:extLst>
              <a:ext uri="{FF2B5EF4-FFF2-40B4-BE49-F238E27FC236}">
                <a16:creationId xmlns:a16="http://schemas.microsoft.com/office/drawing/2014/main" id="{7DB2B280-D7CF-4E96-A2C7-3FA02F55BB32}"/>
              </a:ext>
            </a:extLst>
          </p:cNvPr>
          <p:cNvSpPr>
            <a:spLocks noGrp="1"/>
          </p:cNvSpPr>
          <p:nvPr>
            <p:ph type="ftr" sz="quarter" idx="10"/>
          </p:nvPr>
        </p:nvSpPr>
        <p:spPr/>
        <p:txBody>
          <a:bodyPr/>
          <a:lstStyle/>
          <a:p>
            <a:r>
              <a:rPr lang="en-US"/>
              <a:t>david.kozhaya@ch.abb.com</a:t>
            </a:r>
            <a:endParaRPr lang="en-US" dirty="0"/>
          </a:p>
        </p:txBody>
      </p:sp>
      <p:sp>
        <p:nvSpPr>
          <p:cNvPr id="4" name="Date Placeholder 3">
            <a:extLst>
              <a:ext uri="{FF2B5EF4-FFF2-40B4-BE49-F238E27FC236}">
                <a16:creationId xmlns:a16="http://schemas.microsoft.com/office/drawing/2014/main" id="{263DF268-0BBC-4EC8-BDBF-00F9D3199A97}"/>
              </a:ext>
            </a:extLst>
          </p:cNvPr>
          <p:cNvSpPr>
            <a:spLocks noGrp="1"/>
          </p:cNvSpPr>
          <p:nvPr>
            <p:ph type="dt" sz="half" idx="11"/>
          </p:nvPr>
        </p:nvSpPr>
        <p:spPr/>
        <p:txBody>
          <a:bodyPr/>
          <a:lstStyle/>
          <a:p>
            <a:fld id="{D6CFE19C-C3AA-4E0C-AFF9-4C632DE240FC}" type="datetime1">
              <a:rPr lang="en-US" smtClean="0"/>
              <a:t>12/3/2020</a:t>
            </a:fld>
            <a:endParaRPr lang="en-US"/>
          </a:p>
        </p:txBody>
      </p:sp>
      <p:sp>
        <p:nvSpPr>
          <p:cNvPr id="5" name="Slide Number Placeholder 4">
            <a:extLst>
              <a:ext uri="{FF2B5EF4-FFF2-40B4-BE49-F238E27FC236}">
                <a16:creationId xmlns:a16="http://schemas.microsoft.com/office/drawing/2014/main" id="{C2265EAE-FAA6-4691-BA7B-6C5ECAFDDF46}"/>
              </a:ext>
            </a:extLst>
          </p:cNvPr>
          <p:cNvSpPr>
            <a:spLocks noGrp="1"/>
          </p:cNvSpPr>
          <p:nvPr>
            <p:ph type="sldNum" sz="quarter" idx="12"/>
          </p:nvPr>
        </p:nvSpPr>
        <p:spPr/>
        <p:txBody>
          <a:bodyPr/>
          <a:lstStyle/>
          <a:p>
            <a:fld id="{8C4DBF15-9AC7-494A-A04C-7450EF0AE0FA}" type="slidenum">
              <a:rPr lang="en-US" smtClean="0"/>
              <a:t>9</a:t>
            </a:fld>
            <a:endParaRPr lang="en-US"/>
          </a:p>
        </p:txBody>
      </p:sp>
      <p:sp>
        <p:nvSpPr>
          <p:cNvPr id="13" name="Text Placeholder 12">
            <a:extLst>
              <a:ext uri="{FF2B5EF4-FFF2-40B4-BE49-F238E27FC236}">
                <a16:creationId xmlns:a16="http://schemas.microsoft.com/office/drawing/2014/main" id="{10688733-A8EA-40B3-9FFF-8218C31E98E3}"/>
              </a:ext>
            </a:extLst>
          </p:cNvPr>
          <p:cNvSpPr>
            <a:spLocks noGrp="1"/>
          </p:cNvSpPr>
          <p:nvPr>
            <p:ph type="body" sz="quarter" idx="16"/>
          </p:nvPr>
        </p:nvSpPr>
        <p:spPr/>
        <p:txBody>
          <a:bodyPr/>
          <a:lstStyle/>
          <a:p>
            <a:r>
              <a:rPr lang="en-US" dirty="0"/>
              <a:t>Smart City: An Example of a Cyber-physical System</a:t>
            </a:r>
          </a:p>
        </p:txBody>
      </p:sp>
      <p:sp>
        <p:nvSpPr>
          <p:cNvPr id="14" name="Text Placeholder 13">
            <a:extLst>
              <a:ext uri="{FF2B5EF4-FFF2-40B4-BE49-F238E27FC236}">
                <a16:creationId xmlns:a16="http://schemas.microsoft.com/office/drawing/2014/main" id="{6ADA27AF-EC63-4EE3-A56D-BB05F5F4CB82}"/>
              </a:ext>
            </a:extLst>
          </p:cNvPr>
          <p:cNvSpPr>
            <a:spLocks noGrp="1"/>
          </p:cNvSpPr>
          <p:nvPr>
            <p:ph type="body" sz="quarter" idx="17"/>
          </p:nvPr>
        </p:nvSpPr>
        <p:spPr/>
        <p:txBody>
          <a:bodyPr/>
          <a:lstStyle/>
          <a:p>
            <a:r>
              <a:rPr lang="en-US" dirty="0"/>
              <a:t>Differences in Abstractions</a:t>
            </a:r>
          </a:p>
        </p:txBody>
      </p:sp>
      <p:sp>
        <p:nvSpPr>
          <p:cNvPr id="9" name="Content Placeholder 8">
            <a:extLst>
              <a:ext uri="{FF2B5EF4-FFF2-40B4-BE49-F238E27FC236}">
                <a16:creationId xmlns:a16="http://schemas.microsoft.com/office/drawing/2014/main" id="{ED90F361-7141-4640-A22B-512EC20B4E04}"/>
              </a:ext>
            </a:extLst>
          </p:cNvPr>
          <p:cNvSpPr>
            <a:spLocks noGrp="1"/>
          </p:cNvSpPr>
          <p:nvPr>
            <p:ph sz="quarter" idx="20"/>
          </p:nvPr>
        </p:nvSpPr>
        <p:spPr/>
        <p:txBody>
          <a:bodyPr/>
          <a:lstStyle/>
          <a:p>
            <a:pPr lvl="1"/>
            <a:r>
              <a:rPr lang="en-US" dirty="0"/>
              <a:t>Energy Efficiency </a:t>
            </a:r>
          </a:p>
          <a:p>
            <a:pPr lvl="2"/>
            <a:r>
              <a:rPr lang="en-US" dirty="0"/>
              <a:t>Battery operated devices</a:t>
            </a:r>
          </a:p>
          <a:p>
            <a:pPr lvl="1"/>
            <a:endParaRPr lang="en-US" dirty="0"/>
          </a:p>
          <a:p>
            <a:pPr lvl="1"/>
            <a:endParaRPr lang="en-US" dirty="0"/>
          </a:p>
          <a:p>
            <a:pPr lvl="1"/>
            <a:endParaRPr lang="en-US" dirty="0"/>
          </a:p>
          <a:p>
            <a:pPr lvl="1"/>
            <a:endParaRPr lang="en-US" dirty="0"/>
          </a:p>
          <a:p>
            <a:pPr lvl="1"/>
            <a:endParaRPr lang="en-US" dirty="0"/>
          </a:p>
          <a:p>
            <a:pPr lvl="1"/>
            <a:r>
              <a:rPr lang="en-US" dirty="0"/>
              <a:t>Real-time behavior</a:t>
            </a:r>
          </a:p>
          <a:p>
            <a:pPr lvl="2"/>
            <a:r>
              <a:rPr lang="en-US" dirty="0"/>
              <a:t>Hard timing deadlines</a:t>
            </a:r>
          </a:p>
          <a:p>
            <a:endParaRPr lang="en-US" dirty="0"/>
          </a:p>
          <a:p>
            <a:endParaRPr lang="en-US" dirty="0"/>
          </a:p>
        </p:txBody>
      </p:sp>
      <p:pic>
        <p:nvPicPr>
          <p:cNvPr id="24" name="Content Placeholder 23">
            <a:extLst>
              <a:ext uri="{FF2B5EF4-FFF2-40B4-BE49-F238E27FC236}">
                <a16:creationId xmlns:a16="http://schemas.microsoft.com/office/drawing/2014/main" id="{1B2135F8-F989-49BC-B9AC-2F73E03B4B84}"/>
              </a:ext>
            </a:extLst>
          </p:cNvPr>
          <p:cNvPicPr>
            <a:picLocks noGrp="1" noChangeAspect="1"/>
          </p:cNvPicPr>
          <p:nvPr>
            <p:ph sz="quarter" idx="19"/>
          </p:nvPr>
        </p:nvPicPr>
        <p:blipFill>
          <a:blip r:embed="rId2">
            <a:extLst>
              <a:ext uri="{28A0092B-C50C-407E-A947-70E740481C1C}">
                <a14:useLocalDpi xmlns:a14="http://schemas.microsoft.com/office/drawing/2010/main" val="0"/>
              </a:ext>
            </a:extLst>
          </a:blip>
          <a:stretch>
            <a:fillRect/>
          </a:stretch>
        </p:blipFill>
        <p:spPr>
          <a:xfrm>
            <a:off x="9184350" y="4912486"/>
            <a:ext cx="2378530" cy="1092013"/>
          </a:xfrm>
        </p:spPr>
      </p:pic>
      <p:sp>
        <p:nvSpPr>
          <p:cNvPr id="12" name="Subtitle 11">
            <a:extLst>
              <a:ext uri="{FF2B5EF4-FFF2-40B4-BE49-F238E27FC236}">
                <a16:creationId xmlns:a16="http://schemas.microsoft.com/office/drawing/2014/main" id="{2C77D23D-E02F-49F9-B994-A40B52D83063}"/>
              </a:ext>
            </a:extLst>
          </p:cNvPr>
          <p:cNvSpPr>
            <a:spLocks noGrp="1"/>
          </p:cNvSpPr>
          <p:nvPr>
            <p:ph type="subTitle" idx="13"/>
          </p:nvPr>
        </p:nvSpPr>
        <p:spPr/>
        <p:txBody>
          <a:bodyPr/>
          <a:lstStyle/>
          <a:p>
            <a:r>
              <a:rPr lang="en-US" dirty="0"/>
              <a:t>Differences with Traditional Distributed Systems</a:t>
            </a:r>
          </a:p>
        </p:txBody>
      </p:sp>
      <p:pic>
        <p:nvPicPr>
          <p:cNvPr id="21" name="Content Placeholder 36">
            <a:extLst>
              <a:ext uri="{FF2B5EF4-FFF2-40B4-BE49-F238E27FC236}">
                <a16:creationId xmlns:a16="http://schemas.microsoft.com/office/drawing/2014/main" id="{F859FFD5-8580-4324-A370-9EF9A4F0C1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20" t="4692" r="12984" b="33299"/>
          <a:stretch/>
        </p:blipFill>
        <p:spPr>
          <a:xfrm>
            <a:off x="296617" y="2631723"/>
            <a:ext cx="5587397" cy="2624163"/>
          </a:xfrm>
          <a:prstGeom prst="rect">
            <a:avLst/>
          </a:prstGeom>
        </p:spPr>
      </p:pic>
      <p:pic>
        <p:nvPicPr>
          <p:cNvPr id="10" name="Picture 9">
            <a:extLst>
              <a:ext uri="{FF2B5EF4-FFF2-40B4-BE49-F238E27FC236}">
                <a16:creationId xmlns:a16="http://schemas.microsoft.com/office/drawing/2014/main" id="{C84BF99D-803A-4544-8BD0-3D2874654EB1}"/>
              </a:ext>
            </a:extLst>
          </p:cNvPr>
          <p:cNvPicPr>
            <a:picLocks noChangeAspect="1"/>
          </p:cNvPicPr>
          <p:nvPr/>
        </p:nvPicPr>
        <p:blipFill rotWithShape="1">
          <a:blip r:embed="rId4"/>
          <a:srcRect l="5111" t="5199" r="20322" b="4495"/>
          <a:stretch/>
        </p:blipFill>
        <p:spPr>
          <a:xfrm>
            <a:off x="7678204" y="3036073"/>
            <a:ext cx="2182002" cy="1157978"/>
          </a:xfrm>
          <a:prstGeom prst="rect">
            <a:avLst/>
          </a:prstGeom>
          <a:ln>
            <a:noFill/>
          </a:ln>
          <a:effectLst>
            <a:softEdge rad="112500"/>
          </a:effectLst>
        </p:spPr>
      </p:pic>
      <p:pic>
        <p:nvPicPr>
          <p:cNvPr id="16" name="Picture 15">
            <a:extLst>
              <a:ext uri="{FF2B5EF4-FFF2-40B4-BE49-F238E27FC236}">
                <a16:creationId xmlns:a16="http://schemas.microsoft.com/office/drawing/2014/main" id="{1E6483B2-8703-46A3-82AA-5E3EFA390518}"/>
              </a:ext>
            </a:extLst>
          </p:cNvPr>
          <p:cNvPicPr>
            <a:picLocks noChangeAspect="1"/>
          </p:cNvPicPr>
          <p:nvPr/>
        </p:nvPicPr>
        <p:blipFill>
          <a:blip r:embed="rId5"/>
          <a:stretch>
            <a:fillRect/>
          </a:stretch>
        </p:blipFill>
        <p:spPr>
          <a:xfrm>
            <a:off x="6670982" y="4919400"/>
            <a:ext cx="2119538" cy="1085097"/>
          </a:xfrm>
          <a:prstGeom prst="rect">
            <a:avLst/>
          </a:prstGeom>
        </p:spPr>
      </p:pic>
      <p:sp>
        <p:nvSpPr>
          <p:cNvPr id="25" name="Rectangle 24">
            <a:extLst>
              <a:ext uri="{FF2B5EF4-FFF2-40B4-BE49-F238E27FC236}">
                <a16:creationId xmlns:a16="http://schemas.microsoft.com/office/drawing/2014/main" id="{B1A44B45-5669-4F70-A614-0D5EC1AFEAB8}"/>
              </a:ext>
            </a:extLst>
          </p:cNvPr>
          <p:cNvSpPr/>
          <p:nvPr/>
        </p:nvSpPr>
        <p:spPr bwMode="gray">
          <a:xfrm>
            <a:off x="9184349" y="4912486"/>
            <a:ext cx="2378531" cy="155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26" name="Rectangle 25">
            <a:extLst>
              <a:ext uri="{FF2B5EF4-FFF2-40B4-BE49-F238E27FC236}">
                <a16:creationId xmlns:a16="http://schemas.microsoft.com/office/drawing/2014/main" id="{2EBB9FEF-714F-4483-9176-CE383EBB17F1}"/>
              </a:ext>
            </a:extLst>
          </p:cNvPr>
          <p:cNvSpPr/>
          <p:nvPr/>
        </p:nvSpPr>
        <p:spPr bwMode="gray">
          <a:xfrm>
            <a:off x="9184351" y="5912112"/>
            <a:ext cx="2378530" cy="923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Tree>
    <p:extLst>
      <p:ext uri="{BB962C8B-B14F-4D97-AF65-F5344CB8AC3E}">
        <p14:creationId xmlns:p14="http://schemas.microsoft.com/office/powerpoint/2010/main" val="43783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25" grpId="0" animBg="1"/>
      <p:bldP spid="26" grpId="0" animBg="1"/>
    </p:bldLst>
  </p:timing>
</p:sld>
</file>

<file path=ppt/theme/theme1.xml><?xml version="1.0" encoding="utf-8"?>
<a:theme xmlns:a="http://schemas.openxmlformats.org/drawingml/2006/main" name="ABB Master">
  <a:themeElements>
    <a:clrScheme name="Custom 2">
      <a:dk1>
        <a:srgbClr val="000000"/>
      </a:dk1>
      <a:lt1>
        <a:srgbClr val="FFFFFF"/>
      </a:lt1>
      <a:dk2>
        <a:srgbClr val="D90000"/>
      </a:dk2>
      <a:lt2>
        <a:srgbClr val="FF000F"/>
      </a:lt2>
      <a:accent1>
        <a:srgbClr val="262626"/>
      </a:accent1>
      <a:accent2>
        <a:srgbClr val="6E6E6E"/>
      </a:accent2>
      <a:accent3>
        <a:srgbClr val="A9A9A9"/>
      </a:accent3>
      <a:accent4>
        <a:srgbClr val="D2D2D2"/>
      </a:accent4>
      <a:accent5>
        <a:srgbClr val="F0F0F0"/>
      </a:accent5>
      <a:accent6>
        <a:srgbClr val="FAFAFA"/>
      </a:accent6>
      <a:hlink>
        <a:srgbClr val="D90000"/>
      </a:hlink>
      <a:folHlink>
        <a:srgbClr val="FF000F"/>
      </a:folHlink>
    </a:clrScheme>
    <a:fontScheme name="ABBvoice">
      <a:majorFont>
        <a:latin typeface="ABBvoice"/>
        <a:ea typeface="ABBvoice"/>
        <a:cs typeface="ABBvoice"/>
      </a:majorFont>
      <a:minorFont>
        <a:latin typeface="ABBvoice"/>
        <a:ea typeface="ABBvoice"/>
        <a:cs typeface="ABBvo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72000" tIns="72000" rIns="72000" bIns="72000" rtlCol="0">
        <a:noAutofit/>
      </a:bodyPr>
      <a:lstStyle>
        <a:defPPr>
          <a:defRPr sz="1400" dirty="0" err="1" smtClean="0"/>
        </a:defPPr>
      </a:lstStyle>
    </a:txDef>
  </a:objectDefaults>
  <a:extraClrSchemeLst/>
  <a:custClrLst>
    <a:custClr name="Blue">
      <a:srgbClr val="004C97"/>
    </a:custClr>
    <a:custClr name="Green">
      <a:srgbClr val="007A33"/>
    </a:custClr>
    <a:custClr name="Yellow">
      <a:srgbClr val="FFD100"/>
    </a:custClr>
    <a:custClr name="Red Grey">
      <a:srgbClr val="817275"/>
    </a:custClr>
    <a:custClr name="Green Grey">
      <a:srgbClr val="6B7173"/>
    </a:custClr>
    <a:custClr name="Blue Grey">
      <a:srgbClr val="5B6F80"/>
    </a:custClr>
    <a:custClr name="Violet Grey">
      <a:srgbClr val="78838E"/>
    </a:custClr>
  </a:custClrLst>
  <a:extLst>
    <a:ext uri="{05A4C25C-085E-4340-85A3-A5531E510DB2}">
      <thm15:themeFamily xmlns:thm15="http://schemas.microsoft.com/office/thememl/2012/main" name="Presentation4" id="{AB123FCC-75BF-413D-9ADE-5DE1BC5101C9}" vid="{30A3DC37-1BE1-4015-B67A-9AB1D23BAC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2135</Words>
  <Application>Microsoft Office PowerPoint</Application>
  <PresentationFormat>Widescreen</PresentationFormat>
  <Paragraphs>405</Paragraphs>
  <Slides>24</Slides>
  <Notes>11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ABBvoice</vt:lpstr>
      <vt:lpstr>ABBvoiceOffice</vt:lpstr>
      <vt:lpstr>Arial</vt:lpstr>
      <vt:lpstr>Calibri</vt:lpstr>
      <vt:lpstr>Lucida Sans Typewriter</vt:lpstr>
      <vt:lpstr>Symbol</vt:lpstr>
      <vt:lpstr>ABB Master</vt:lpstr>
      <vt:lpstr>Real-Time Distributed Algorithms</vt:lpstr>
      <vt:lpstr>Distributed Systems</vt:lpstr>
      <vt:lpstr>Some ABB Products</vt:lpstr>
      <vt:lpstr>Importance of Distributed Systems to ABB</vt:lpstr>
      <vt:lpstr>Distributed Systems</vt:lpstr>
      <vt:lpstr>Traditional Distributed Systems</vt:lpstr>
      <vt:lpstr>Traditional Distributed Systems</vt:lpstr>
      <vt:lpstr>Traditional Distributed Systems</vt:lpstr>
      <vt:lpstr>Cyber-physical Systems</vt:lpstr>
      <vt:lpstr>Cyber-physical Systems</vt:lpstr>
      <vt:lpstr>Distributed Systems</vt:lpstr>
      <vt:lpstr>Asynchronous Model</vt:lpstr>
      <vt:lpstr>Broadcast Protocols</vt:lpstr>
      <vt:lpstr>Reliable Broadcast (RB)</vt:lpstr>
      <vt:lpstr>New System Model</vt:lpstr>
      <vt:lpstr>Broadcast Protocols</vt:lpstr>
      <vt:lpstr>Real-time Reliable Broadcast (RTRB)</vt:lpstr>
      <vt:lpstr>Real-time Reliable Broadcast (RTRB)</vt:lpstr>
      <vt:lpstr>Transforming Timing Failures into Process Failures</vt:lpstr>
      <vt:lpstr>Failure Detector TP</vt:lpstr>
      <vt:lpstr>Broadcast Protocols</vt:lpstr>
      <vt:lpstr>Real-time Reliable Broadcast (RTRB)</vt:lpstr>
      <vt:lpstr>Process Faults Vs Timing Faults</vt:lpstr>
      <vt:lpstr>Many Challenges and Opportunities in Industrial Distributed Systems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Only Live Multiple Times</dc:title>
  <dc:creator>David Kozhaya</dc:creator>
  <cp:lastModifiedBy>David Kozhaya</cp:lastModifiedBy>
  <cp:revision>275</cp:revision>
  <dcterms:created xsi:type="dcterms:W3CDTF">2018-12-04T08:25:31Z</dcterms:created>
  <dcterms:modified xsi:type="dcterms:W3CDTF">2020-12-03T07:51:09Z</dcterms:modified>
</cp:coreProperties>
</file>